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1" r:id="rId1"/>
  </p:sldMasterIdLst>
  <p:notesMasterIdLst>
    <p:notesMasterId r:id="rId57"/>
  </p:notesMasterIdLst>
  <p:handoutMasterIdLst>
    <p:handoutMasterId r:id="rId58"/>
  </p:handoutMasterIdLst>
  <p:sldIdLst>
    <p:sldId id="970" r:id="rId2"/>
    <p:sldId id="981" r:id="rId3"/>
    <p:sldId id="366" r:id="rId4"/>
    <p:sldId id="435" r:id="rId5"/>
    <p:sldId id="976" r:id="rId6"/>
    <p:sldId id="439" r:id="rId7"/>
    <p:sldId id="980" r:id="rId8"/>
    <p:sldId id="483" r:id="rId9"/>
    <p:sldId id="362" r:id="rId10"/>
    <p:sldId id="388" r:id="rId11"/>
    <p:sldId id="977" r:id="rId12"/>
    <p:sldId id="438" r:id="rId13"/>
    <p:sldId id="440" r:id="rId14"/>
    <p:sldId id="484" r:id="rId15"/>
    <p:sldId id="978" r:id="rId16"/>
    <p:sldId id="378" r:id="rId17"/>
    <p:sldId id="379" r:id="rId18"/>
    <p:sldId id="380" r:id="rId19"/>
    <p:sldId id="381" r:id="rId20"/>
    <p:sldId id="446" r:id="rId21"/>
    <p:sldId id="485" r:id="rId22"/>
    <p:sldId id="489" r:id="rId23"/>
    <p:sldId id="755" r:id="rId24"/>
    <p:sldId id="383" r:id="rId25"/>
    <p:sldId id="384" r:id="rId26"/>
    <p:sldId id="386" r:id="rId27"/>
    <p:sldId id="385" r:id="rId28"/>
    <p:sldId id="490" r:id="rId29"/>
    <p:sldId id="390" r:id="rId30"/>
    <p:sldId id="392" r:id="rId31"/>
    <p:sldId id="391" r:id="rId32"/>
    <p:sldId id="393" r:id="rId33"/>
    <p:sldId id="396" r:id="rId34"/>
    <p:sldId id="397" r:id="rId35"/>
    <p:sldId id="398" r:id="rId36"/>
    <p:sldId id="971" r:id="rId37"/>
    <p:sldId id="758" r:id="rId38"/>
    <p:sldId id="979" r:id="rId39"/>
    <p:sldId id="401" r:id="rId40"/>
    <p:sldId id="402" r:id="rId41"/>
    <p:sldId id="403" r:id="rId42"/>
    <p:sldId id="972" r:id="rId43"/>
    <p:sldId id="941" r:id="rId44"/>
    <p:sldId id="404" r:id="rId45"/>
    <p:sldId id="405" r:id="rId46"/>
    <p:sldId id="406" r:id="rId47"/>
    <p:sldId id="963" r:id="rId48"/>
    <p:sldId id="973" r:id="rId49"/>
    <p:sldId id="975" r:id="rId50"/>
    <p:sldId id="407" r:id="rId51"/>
    <p:sldId id="409" r:id="rId52"/>
    <p:sldId id="410" r:id="rId53"/>
    <p:sldId id="974" r:id="rId54"/>
    <p:sldId id="982" r:id="rId55"/>
    <p:sldId id="984" r:id="rId56"/>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0B787"/>
    <a:srgbClr val="00A9CE"/>
    <a:srgbClr val="43C2CC"/>
    <a:srgbClr val="007B96"/>
    <a:srgbClr val="0262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7" autoAdjust="0"/>
    <p:restoredTop sz="79503" autoAdjust="0"/>
  </p:normalViewPr>
  <p:slideViewPr>
    <p:cSldViewPr snapToGrid="0">
      <p:cViewPr varScale="1">
        <p:scale>
          <a:sx n="99" d="100"/>
          <a:sy n="99" d="100"/>
        </p:scale>
        <p:origin x="448" y="68"/>
      </p:cViewPr>
      <p:guideLst/>
    </p:cSldViewPr>
  </p:slideViewPr>
  <p:outlineViewPr>
    <p:cViewPr>
      <p:scale>
        <a:sx n="33" d="100"/>
        <a:sy n="33" d="100"/>
      </p:scale>
      <p:origin x="0" y="-69058"/>
    </p:cViewPr>
  </p:outlineViewPr>
  <p:notesTextViewPr>
    <p:cViewPr>
      <p:scale>
        <a:sx n="3" d="2"/>
        <a:sy n="3" d="2"/>
      </p:scale>
      <p:origin x="0" y="0"/>
    </p:cViewPr>
  </p:notesTextViewPr>
  <p:sorterViewPr>
    <p:cViewPr varScale="1">
      <p:scale>
        <a:sx n="100" d="100"/>
        <a:sy n="100" d="100"/>
      </p:scale>
      <p:origin x="0" y="-21835"/>
    </p:cViewPr>
  </p:sorterViewPr>
  <p:notesViewPr>
    <p:cSldViewPr snapToGrid="0" showGuides="1">
      <p:cViewPr varScale="1">
        <p:scale>
          <a:sx n="119" d="100"/>
          <a:sy n="119" d="100"/>
        </p:scale>
        <p:origin x="2052"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F5D922-A647-5945-89E1-2B1158E87E7C}" type="doc">
      <dgm:prSet loTypeId="urn:microsoft.com/office/officeart/2005/8/layout/hierarchy3" loCatId="" qsTypeId="urn:microsoft.com/office/officeart/2005/8/quickstyle/simple1" qsCatId="simple" csTypeId="urn:microsoft.com/office/officeart/2005/8/colors/colorful4" csCatId="colorful" phldr="1"/>
      <dgm:spPr/>
      <dgm:t>
        <a:bodyPr/>
        <a:lstStyle/>
        <a:p>
          <a:endParaRPr lang="en-US"/>
        </a:p>
      </dgm:t>
    </dgm:pt>
    <dgm:pt modelId="{41DCB497-4F67-7240-B1C3-DED53DF245ED}">
      <dgm:prSet phldrT="[Text]"/>
      <dgm:spPr/>
      <dgm:t>
        <a:bodyPr/>
        <a:lstStyle/>
        <a:p>
          <a:r>
            <a:rPr lang="en-US" b="1" dirty="0"/>
            <a:t>Functional suitability</a:t>
          </a:r>
        </a:p>
      </dgm:t>
    </dgm:pt>
    <dgm:pt modelId="{EF8DA8D5-FCE9-E14D-9897-BF3EC678B95A}" type="parTrans" cxnId="{FFF9D69F-B680-CD4D-822F-03F59C058A3D}">
      <dgm:prSet/>
      <dgm:spPr/>
      <dgm:t>
        <a:bodyPr/>
        <a:lstStyle/>
        <a:p>
          <a:endParaRPr lang="en-US" b="1"/>
        </a:p>
      </dgm:t>
    </dgm:pt>
    <dgm:pt modelId="{5AAC9A2B-AAFE-704A-A72E-E6537DEA1C39}" type="sibTrans" cxnId="{FFF9D69F-B680-CD4D-822F-03F59C058A3D}">
      <dgm:prSet/>
      <dgm:spPr/>
      <dgm:t>
        <a:bodyPr/>
        <a:lstStyle/>
        <a:p>
          <a:endParaRPr lang="en-US" b="1"/>
        </a:p>
      </dgm:t>
    </dgm:pt>
    <dgm:pt modelId="{53C1FC7C-FB8B-ED43-B796-B56D223ECB81}">
      <dgm:prSet phldrT="[Text]"/>
      <dgm:spPr/>
      <dgm:t>
        <a:bodyPr/>
        <a:lstStyle/>
        <a:p>
          <a:r>
            <a:rPr lang="en-US" b="1" dirty="0"/>
            <a:t>Functional correctness</a:t>
          </a:r>
        </a:p>
      </dgm:t>
    </dgm:pt>
    <dgm:pt modelId="{05D8882D-F16D-AB43-A3F3-30720E7BFBE0}" type="parTrans" cxnId="{27293FC4-AFA8-C04F-827D-EF7C5DFD5E2F}">
      <dgm:prSet/>
      <dgm:spPr/>
      <dgm:t>
        <a:bodyPr/>
        <a:lstStyle/>
        <a:p>
          <a:endParaRPr lang="en-US" b="1"/>
        </a:p>
      </dgm:t>
    </dgm:pt>
    <dgm:pt modelId="{FA1A555A-A4F9-B143-A6AC-EE0D227AD57C}" type="sibTrans" cxnId="{27293FC4-AFA8-C04F-827D-EF7C5DFD5E2F}">
      <dgm:prSet/>
      <dgm:spPr/>
      <dgm:t>
        <a:bodyPr/>
        <a:lstStyle/>
        <a:p>
          <a:endParaRPr lang="en-US" b="1"/>
        </a:p>
      </dgm:t>
    </dgm:pt>
    <dgm:pt modelId="{444FF2BE-46A6-0C4D-9D6A-8EF2ABCAD744}">
      <dgm:prSet phldrT="[Text]"/>
      <dgm:spPr/>
      <dgm:t>
        <a:bodyPr/>
        <a:lstStyle/>
        <a:p>
          <a:r>
            <a:rPr lang="en-US" b="1" dirty="0"/>
            <a:t>Functional completeness</a:t>
          </a:r>
        </a:p>
      </dgm:t>
    </dgm:pt>
    <dgm:pt modelId="{136354CD-7547-0F40-90F8-3C436C8B34AB}" type="parTrans" cxnId="{8287EA18-CC81-C647-AE7B-8853F485D1CB}">
      <dgm:prSet/>
      <dgm:spPr/>
      <dgm:t>
        <a:bodyPr/>
        <a:lstStyle/>
        <a:p>
          <a:endParaRPr lang="en-US" b="1"/>
        </a:p>
      </dgm:t>
    </dgm:pt>
    <dgm:pt modelId="{08BBC0FC-E5EF-2F48-9E65-A9D096746A03}" type="sibTrans" cxnId="{8287EA18-CC81-C647-AE7B-8853F485D1CB}">
      <dgm:prSet/>
      <dgm:spPr/>
      <dgm:t>
        <a:bodyPr/>
        <a:lstStyle/>
        <a:p>
          <a:endParaRPr lang="en-US" b="1"/>
        </a:p>
      </dgm:t>
    </dgm:pt>
    <dgm:pt modelId="{2F9FF1B4-EA6C-7C4A-A81D-BD01257A79E7}">
      <dgm:prSet phldrT="[Text]"/>
      <dgm:spPr/>
      <dgm:t>
        <a:bodyPr/>
        <a:lstStyle/>
        <a:p>
          <a:r>
            <a:rPr lang="en-US" b="1" dirty="0"/>
            <a:t>Performance efficiency</a:t>
          </a:r>
        </a:p>
      </dgm:t>
    </dgm:pt>
    <dgm:pt modelId="{DA9D38D4-F370-4C44-9EDE-EC75DD5C2DFF}" type="parTrans" cxnId="{B35CECD8-25B5-B043-BE4F-8B988CB5BE56}">
      <dgm:prSet/>
      <dgm:spPr/>
      <dgm:t>
        <a:bodyPr/>
        <a:lstStyle/>
        <a:p>
          <a:endParaRPr lang="en-US" b="1"/>
        </a:p>
      </dgm:t>
    </dgm:pt>
    <dgm:pt modelId="{73A9813E-E570-3849-9A3D-EE8BC43EE56C}" type="sibTrans" cxnId="{B35CECD8-25B5-B043-BE4F-8B988CB5BE56}">
      <dgm:prSet/>
      <dgm:spPr/>
      <dgm:t>
        <a:bodyPr/>
        <a:lstStyle/>
        <a:p>
          <a:endParaRPr lang="en-US" b="1"/>
        </a:p>
      </dgm:t>
    </dgm:pt>
    <dgm:pt modelId="{FDAB69C9-3BA5-8240-A3EA-4A596500E358}">
      <dgm:prSet phldrT="[Text]"/>
      <dgm:spPr/>
      <dgm:t>
        <a:bodyPr/>
        <a:lstStyle/>
        <a:p>
          <a:r>
            <a:rPr lang="en-US" b="1" dirty="0"/>
            <a:t>Capacity</a:t>
          </a:r>
        </a:p>
      </dgm:t>
    </dgm:pt>
    <dgm:pt modelId="{EE9B1C0E-FF5B-F64D-97DA-1EFCDC6AC4F0}" type="parTrans" cxnId="{7D24917B-F264-4E45-BDE3-71E6B04AAB54}">
      <dgm:prSet/>
      <dgm:spPr/>
      <dgm:t>
        <a:bodyPr/>
        <a:lstStyle/>
        <a:p>
          <a:endParaRPr lang="en-US" b="1"/>
        </a:p>
      </dgm:t>
    </dgm:pt>
    <dgm:pt modelId="{32666D97-8610-9945-B7FA-DE82EDE8AF0D}" type="sibTrans" cxnId="{7D24917B-F264-4E45-BDE3-71E6B04AAB54}">
      <dgm:prSet/>
      <dgm:spPr/>
      <dgm:t>
        <a:bodyPr/>
        <a:lstStyle/>
        <a:p>
          <a:endParaRPr lang="en-US" b="1"/>
        </a:p>
      </dgm:t>
    </dgm:pt>
    <dgm:pt modelId="{299096F4-3ED2-8C4A-9186-AB4A03B8C0C6}">
      <dgm:prSet phldrT="[Text]"/>
      <dgm:spPr/>
      <dgm:t>
        <a:bodyPr/>
        <a:lstStyle/>
        <a:p>
          <a:r>
            <a:rPr lang="en-US" b="1" dirty="0"/>
            <a:t>Resource utilization</a:t>
          </a:r>
        </a:p>
      </dgm:t>
    </dgm:pt>
    <dgm:pt modelId="{3E784F15-FAE9-BB49-95C5-CAC859C56617}" type="parTrans" cxnId="{841DCEAB-77F6-C149-B398-963E03A33824}">
      <dgm:prSet/>
      <dgm:spPr/>
      <dgm:t>
        <a:bodyPr/>
        <a:lstStyle/>
        <a:p>
          <a:endParaRPr lang="en-US" b="1"/>
        </a:p>
      </dgm:t>
    </dgm:pt>
    <dgm:pt modelId="{82A589DB-9981-E041-A7ED-B93DEBADEC5B}" type="sibTrans" cxnId="{841DCEAB-77F6-C149-B398-963E03A33824}">
      <dgm:prSet/>
      <dgm:spPr/>
      <dgm:t>
        <a:bodyPr/>
        <a:lstStyle/>
        <a:p>
          <a:endParaRPr lang="en-US" b="1"/>
        </a:p>
      </dgm:t>
    </dgm:pt>
    <dgm:pt modelId="{FD4DD728-38B2-774B-93E8-0922AD3E17ED}">
      <dgm:prSet phldrT="[Text]"/>
      <dgm:spPr/>
      <dgm:t>
        <a:bodyPr/>
        <a:lstStyle/>
        <a:p>
          <a:r>
            <a:rPr lang="en-US" b="1" dirty="0"/>
            <a:t>Functional appropriateness</a:t>
          </a:r>
        </a:p>
      </dgm:t>
    </dgm:pt>
    <dgm:pt modelId="{E876EA2D-293D-BC4A-A196-3712A4F5CDB1}" type="parTrans" cxnId="{18F85895-D2F9-9B49-BDF4-644A05E7DFBE}">
      <dgm:prSet/>
      <dgm:spPr/>
      <dgm:t>
        <a:bodyPr/>
        <a:lstStyle/>
        <a:p>
          <a:endParaRPr lang="en-US" b="1"/>
        </a:p>
      </dgm:t>
    </dgm:pt>
    <dgm:pt modelId="{C3859D40-5AA0-844D-825E-EBCAAA87B506}" type="sibTrans" cxnId="{18F85895-D2F9-9B49-BDF4-644A05E7DFBE}">
      <dgm:prSet/>
      <dgm:spPr/>
      <dgm:t>
        <a:bodyPr/>
        <a:lstStyle/>
        <a:p>
          <a:endParaRPr lang="en-US" b="1"/>
        </a:p>
      </dgm:t>
    </dgm:pt>
    <dgm:pt modelId="{2704C766-EA22-D046-80C0-C5A0AF66F85D}">
      <dgm:prSet phldrT="[Text]"/>
      <dgm:spPr/>
      <dgm:t>
        <a:bodyPr/>
        <a:lstStyle/>
        <a:p>
          <a:r>
            <a:rPr lang="en-US" b="1" dirty="0"/>
            <a:t>Time behavior</a:t>
          </a:r>
        </a:p>
      </dgm:t>
    </dgm:pt>
    <dgm:pt modelId="{9F0F78F8-60F2-FB40-ACE6-A8E46E10A1BB}" type="parTrans" cxnId="{1E5CE1B3-6395-C843-B3EF-0F8FAF4FD5BD}">
      <dgm:prSet/>
      <dgm:spPr/>
      <dgm:t>
        <a:bodyPr/>
        <a:lstStyle/>
        <a:p>
          <a:endParaRPr lang="en-US" b="1"/>
        </a:p>
      </dgm:t>
    </dgm:pt>
    <dgm:pt modelId="{47C8D04F-C358-9A48-B736-2D8B40E8D061}" type="sibTrans" cxnId="{1E5CE1B3-6395-C843-B3EF-0F8FAF4FD5BD}">
      <dgm:prSet/>
      <dgm:spPr/>
      <dgm:t>
        <a:bodyPr/>
        <a:lstStyle/>
        <a:p>
          <a:endParaRPr lang="en-US" b="1"/>
        </a:p>
      </dgm:t>
    </dgm:pt>
    <dgm:pt modelId="{8F051BCC-AB3B-394F-ADE0-550A8288E9D1}">
      <dgm:prSet/>
      <dgm:spPr/>
      <dgm:t>
        <a:bodyPr/>
        <a:lstStyle/>
        <a:p>
          <a:r>
            <a:rPr lang="en-US" b="1" dirty="0"/>
            <a:t>Compatibility</a:t>
          </a:r>
        </a:p>
      </dgm:t>
    </dgm:pt>
    <dgm:pt modelId="{70BF84AD-BF26-A249-B0E7-CCCCE1D37B64}" type="parTrans" cxnId="{F7B636A9-3F1D-4E4B-BBB1-A7922D6922B2}">
      <dgm:prSet/>
      <dgm:spPr/>
      <dgm:t>
        <a:bodyPr/>
        <a:lstStyle/>
        <a:p>
          <a:endParaRPr lang="en-US" b="1"/>
        </a:p>
      </dgm:t>
    </dgm:pt>
    <dgm:pt modelId="{2E3D6173-BE70-F34B-950B-1C3702EC581B}" type="sibTrans" cxnId="{F7B636A9-3F1D-4E4B-BBB1-A7922D6922B2}">
      <dgm:prSet/>
      <dgm:spPr/>
      <dgm:t>
        <a:bodyPr/>
        <a:lstStyle/>
        <a:p>
          <a:endParaRPr lang="en-US" b="1"/>
        </a:p>
      </dgm:t>
    </dgm:pt>
    <dgm:pt modelId="{598FE064-F072-2E43-BEAE-80E649AEA9AE}">
      <dgm:prSet/>
      <dgm:spPr/>
      <dgm:t>
        <a:bodyPr/>
        <a:lstStyle/>
        <a:p>
          <a:r>
            <a:rPr lang="en-US" b="1" dirty="0">
              <a:solidFill>
                <a:srgbClr val="008000"/>
              </a:solidFill>
            </a:rPr>
            <a:t>Interoperability</a:t>
          </a:r>
        </a:p>
      </dgm:t>
    </dgm:pt>
    <dgm:pt modelId="{224B842B-4E55-914D-977A-0FFA6511356C}" type="parTrans" cxnId="{6CB113AA-9DEA-194E-B4B1-C591C50EA489}">
      <dgm:prSet/>
      <dgm:spPr/>
      <dgm:t>
        <a:bodyPr/>
        <a:lstStyle/>
        <a:p>
          <a:endParaRPr lang="en-US" b="1"/>
        </a:p>
      </dgm:t>
    </dgm:pt>
    <dgm:pt modelId="{BF168AA6-8FD0-D546-926D-CD54C2D9060A}" type="sibTrans" cxnId="{6CB113AA-9DEA-194E-B4B1-C591C50EA489}">
      <dgm:prSet/>
      <dgm:spPr/>
      <dgm:t>
        <a:bodyPr/>
        <a:lstStyle/>
        <a:p>
          <a:endParaRPr lang="en-US" b="1"/>
        </a:p>
      </dgm:t>
    </dgm:pt>
    <dgm:pt modelId="{E6E223AD-5E94-2440-8F3B-B6DE336C4CEC}">
      <dgm:prSet/>
      <dgm:spPr/>
      <dgm:t>
        <a:bodyPr/>
        <a:lstStyle/>
        <a:p>
          <a:r>
            <a:rPr lang="en-US" b="1" dirty="0"/>
            <a:t>Co-existence</a:t>
          </a:r>
        </a:p>
      </dgm:t>
    </dgm:pt>
    <dgm:pt modelId="{7E0FC8F8-EB3C-C748-BAEB-624230241256}" type="parTrans" cxnId="{89AA0514-B813-FC49-9C07-87B67F6A64C2}">
      <dgm:prSet/>
      <dgm:spPr/>
      <dgm:t>
        <a:bodyPr/>
        <a:lstStyle/>
        <a:p>
          <a:endParaRPr lang="en-US" b="1"/>
        </a:p>
      </dgm:t>
    </dgm:pt>
    <dgm:pt modelId="{BCD642E1-79CF-A944-A179-9D259CAED5F2}" type="sibTrans" cxnId="{89AA0514-B813-FC49-9C07-87B67F6A64C2}">
      <dgm:prSet/>
      <dgm:spPr/>
      <dgm:t>
        <a:bodyPr/>
        <a:lstStyle/>
        <a:p>
          <a:endParaRPr lang="en-US" b="1"/>
        </a:p>
      </dgm:t>
    </dgm:pt>
    <dgm:pt modelId="{AC1C2011-E47F-F24C-8B7C-4E3BC1DFAB2D}">
      <dgm:prSet/>
      <dgm:spPr/>
      <dgm:t>
        <a:bodyPr/>
        <a:lstStyle/>
        <a:p>
          <a:r>
            <a:rPr lang="en-US" b="1" dirty="0"/>
            <a:t>Usability</a:t>
          </a:r>
        </a:p>
      </dgm:t>
    </dgm:pt>
    <dgm:pt modelId="{875C913E-520C-F54F-B29E-C519013B05EF}" type="parTrans" cxnId="{F166A007-9572-FC4E-A4C0-A1502C01C84F}">
      <dgm:prSet/>
      <dgm:spPr/>
      <dgm:t>
        <a:bodyPr/>
        <a:lstStyle/>
        <a:p>
          <a:endParaRPr lang="en-US" b="1"/>
        </a:p>
      </dgm:t>
    </dgm:pt>
    <dgm:pt modelId="{822AF7AC-50EA-A147-96D3-4CCEFC7F8215}" type="sibTrans" cxnId="{F166A007-9572-FC4E-A4C0-A1502C01C84F}">
      <dgm:prSet/>
      <dgm:spPr/>
      <dgm:t>
        <a:bodyPr/>
        <a:lstStyle/>
        <a:p>
          <a:endParaRPr lang="en-US" b="1"/>
        </a:p>
      </dgm:t>
    </dgm:pt>
    <dgm:pt modelId="{B0893E9D-79A1-714C-9815-3E92244E91ED}">
      <dgm:prSet/>
      <dgm:spPr/>
      <dgm:t>
        <a:bodyPr/>
        <a:lstStyle/>
        <a:p>
          <a:r>
            <a:rPr lang="en-US" b="1" dirty="0"/>
            <a:t>Operability </a:t>
          </a:r>
        </a:p>
      </dgm:t>
    </dgm:pt>
    <dgm:pt modelId="{BE09F905-F57D-3A41-B986-6174F9DE9EF6}" type="parTrans" cxnId="{970C8F44-585A-5948-930E-9E835ABDD018}">
      <dgm:prSet/>
      <dgm:spPr/>
      <dgm:t>
        <a:bodyPr/>
        <a:lstStyle/>
        <a:p>
          <a:endParaRPr lang="en-US" b="1"/>
        </a:p>
      </dgm:t>
    </dgm:pt>
    <dgm:pt modelId="{9716B081-0A92-BB46-BEA7-6085DD96F792}" type="sibTrans" cxnId="{970C8F44-585A-5948-930E-9E835ABDD018}">
      <dgm:prSet/>
      <dgm:spPr/>
      <dgm:t>
        <a:bodyPr/>
        <a:lstStyle/>
        <a:p>
          <a:endParaRPr lang="en-US" b="1"/>
        </a:p>
      </dgm:t>
    </dgm:pt>
    <dgm:pt modelId="{B38F1EE6-D813-644B-B80E-DC72FD03A0A2}">
      <dgm:prSet/>
      <dgm:spPr/>
      <dgm:t>
        <a:bodyPr/>
        <a:lstStyle/>
        <a:p>
          <a:r>
            <a:rPr lang="en-US" b="1" dirty="0"/>
            <a:t>User error protection</a:t>
          </a:r>
        </a:p>
      </dgm:t>
    </dgm:pt>
    <dgm:pt modelId="{35DE522F-B866-F941-BC4D-91F450E2F441}" type="parTrans" cxnId="{FD352A94-4692-BA4B-AFBA-53ED2D5C7456}">
      <dgm:prSet/>
      <dgm:spPr/>
      <dgm:t>
        <a:bodyPr/>
        <a:lstStyle/>
        <a:p>
          <a:endParaRPr lang="en-US" b="1"/>
        </a:p>
      </dgm:t>
    </dgm:pt>
    <dgm:pt modelId="{D872DCFB-4FCB-0A4F-8B9F-20D50B54D705}" type="sibTrans" cxnId="{FD352A94-4692-BA4B-AFBA-53ED2D5C7456}">
      <dgm:prSet/>
      <dgm:spPr/>
      <dgm:t>
        <a:bodyPr/>
        <a:lstStyle/>
        <a:p>
          <a:endParaRPr lang="en-US" b="1"/>
        </a:p>
      </dgm:t>
    </dgm:pt>
    <dgm:pt modelId="{0E8CD457-DF9A-854A-B772-A66C169B0588}">
      <dgm:prSet/>
      <dgm:spPr/>
      <dgm:t>
        <a:bodyPr/>
        <a:lstStyle/>
        <a:p>
          <a:r>
            <a:rPr lang="en-US" b="1" dirty="0"/>
            <a:t>Reliability</a:t>
          </a:r>
        </a:p>
      </dgm:t>
    </dgm:pt>
    <dgm:pt modelId="{08F59359-C013-7E47-94F6-E90D860A58DF}" type="parTrans" cxnId="{F60A0691-5045-394F-956D-7F5888590301}">
      <dgm:prSet/>
      <dgm:spPr/>
      <dgm:t>
        <a:bodyPr/>
        <a:lstStyle/>
        <a:p>
          <a:endParaRPr lang="en-US" b="1"/>
        </a:p>
      </dgm:t>
    </dgm:pt>
    <dgm:pt modelId="{8E08FD71-FC03-CB42-A5BD-73669B7ED237}" type="sibTrans" cxnId="{F60A0691-5045-394F-956D-7F5888590301}">
      <dgm:prSet/>
      <dgm:spPr/>
      <dgm:t>
        <a:bodyPr/>
        <a:lstStyle/>
        <a:p>
          <a:endParaRPr lang="en-US" b="1"/>
        </a:p>
      </dgm:t>
    </dgm:pt>
    <dgm:pt modelId="{D01FFA2E-324C-4F44-8F5B-1D93BA14C37D}">
      <dgm:prSet/>
      <dgm:spPr/>
      <dgm:t>
        <a:bodyPr/>
        <a:lstStyle/>
        <a:p>
          <a:r>
            <a:rPr lang="en-US" b="1" dirty="0">
              <a:solidFill>
                <a:srgbClr val="008000"/>
              </a:solidFill>
            </a:rPr>
            <a:t>Availability</a:t>
          </a:r>
        </a:p>
      </dgm:t>
    </dgm:pt>
    <dgm:pt modelId="{883F9595-6196-5F40-B439-137031A0CA92}" type="parTrans" cxnId="{F1127820-0574-C84E-A90D-0BDE230F30CE}">
      <dgm:prSet/>
      <dgm:spPr/>
      <dgm:t>
        <a:bodyPr/>
        <a:lstStyle/>
        <a:p>
          <a:endParaRPr lang="en-US" b="1"/>
        </a:p>
      </dgm:t>
    </dgm:pt>
    <dgm:pt modelId="{B6B99295-B775-EA45-BDE7-A0F66DFE49C2}" type="sibTrans" cxnId="{F1127820-0574-C84E-A90D-0BDE230F30CE}">
      <dgm:prSet/>
      <dgm:spPr/>
      <dgm:t>
        <a:bodyPr/>
        <a:lstStyle/>
        <a:p>
          <a:endParaRPr lang="en-US" b="1"/>
        </a:p>
      </dgm:t>
    </dgm:pt>
    <dgm:pt modelId="{16038EE6-6BF3-4B48-9980-ACC7A6420663}">
      <dgm:prSet/>
      <dgm:spPr/>
      <dgm:t>
        <a:bodyPr/>
        <a:lstStyle/>
        <a:p>
          <a:r>
            <a:rPr lang="en-US" b="1" dirty="0"/>
            <a:t>Recoverability</a:t>
          </a:r>
        </a:p>
      </dgm:t>
    </dgm:pt>
    <dgm:pt modelId="{AE8F0254-C357-F34A-B5AE-12FF6C1B5C26}" type="parTrans" cxnId="{9CB096C1-9AF6-1945-B1A9-5046E66C8772}">
      <dgm:prSet/>
      <dgm:spPr/>
      <dgm:t>
        <a:bodyPr/>
        <a:lstStyle/>
        <a:p>
          <a:endParaRPr lang="en-US" b="1"/>
        </a:p>
      </dgm:t>
    </dgm:pt>
    <dgm:pt modelId="{0B8419AD-1F4A-364B-AB5A-51FA3B4CE4AF}" type="sibTrans" cxnId="{9CB096C1-9AF6-1945-B1A9-5046E66C8772}">
      <dgm:prSet/>
      <dgm:spPr/>
      <dgm:t>
        <a:bodyPr/>
        <a:lstStyle/>
        <a:p>
          <a:endParaRPr lang="en-US" b="1"/>
        </a:p>
      </dgm:t>
    </dgm:pt>
    <dgm:pt modelId="{8DC7C76D-6C75-D742-A16F-9E797B71B627}">
      <dgm:prSet/>
      <dgm:spPr/>
      <dgm:t>
        <a:bodyPr/>
        <a:lstStyle/>
        <a:p>
          <a:r>
            <a:rPr lang="en-US" b="1" dirty="0"/>
            <a:t>Maturity </a:t>
          </a:r>
        </a:p>
      </dgm:t>
    </dgm:pt>
    <dgm:pt modelId="{B41E6929-1A8C-EF44-A394-950681650A9E}" type="parTrans" cxnId="{5DBEB98B-738C-ED4F-AD67-E2390B57594D}">
      <dgm:prSet/>
      <dgm:spPr/>
      <dgm:t>
        <a:bodyPr/>
        <a:lstStyle/>
        <a:p>
          <a:endParaRPr lang="en-US" b="1"/>
        </a:p>
      </dgm:t>
    </dgm:pt>
    <dgm:pt modelId="{8FDA92A6-7F3E-944A-8CB4-9242580083D3}" type="sibTrans" cxnId="{5DBEB98B-738C-ED4F-AD67-E2390B57594D}">
      <dgm:prSet/>
      <dgm:spPr/>
      <dgm:t>
        <a:bodyPr/>
        <a:lstStyle/>
        <a:p>
          <a:endParaRPr lang="en-US" b="1"/>
        </a:p>
      </dgm:t>
    </dgm:pt>
    <dgm:pt modelId="{3C53D9CB-B49A-1041-B36E-C876B26C0664}">
      <dgm:prSet/>
      <dgm:spPr/>
      <dgm:t>
        <a:bodyPr/>
        <a:lstStyle/>
        <a:p>
          <a:r>
            <a:rPr lang="en-US" b="1" dirty="0"/>
            <a:t>Fault tolerance </a:t>
          </a:r>
        </a:p>
      </dgm:t>
    </dgm:pt>
    <dgm:pt modelId="{9C1B7D37-0A7C-4146-A31B-21D8316E2833}" type="parTrans" cxnId="{107154C8-A30F-114D-8393-F817D0900E82}">
      <dgm:prSet/>
      <dgm:spPr/>
      <dgm:t>
        <a:bodyPr/>
        <a:lstStyle/>
        <a:p>
          <a:endParaRPr lang="en-US" b="1"/>
        </a:p>
      </dgm:t>
    </dgm:pt>
    <dgm:pt modelId="{A56BD4CF-F2CB-3D42-B050-868112FD307A}" type="sibTrans" cxnId="{107154C8-A30F-114D-8393-F817D0900E82}">
      <dgm:prSet/>
      <dgm:spPr/>
      <dgm:t>
        <a:bodyPr/>
        <a:lstStyle/>
        <a:p>
          <a:endParaRPr lang="en-US" b="1"/>
        </a:p>
      </dgm:t>
    </dgm:pt>
    <dgm:pt modelId="{00D42E72-3F24-5446-A532-B962CD556993}">
      <dgm:prSet/>
      <dgm:spPr/>
      <dgm:t>
        <a:bodyPr/>
        <a:lstStyle/>
        <a:p>
          <a:r>
            <a:rPr lang="en-US" b="1" dirty="0"/>
            <a:t>Security </a:t>
          </a:r>
        </a:p>
      </dgm:t>
    </dgm:pt>
    <dgm:pt modelId="{018CBCAC-7E13-DC4B-ABAF-4151D091C23E}" type="parTrans" cxnId="{5FE271AD-91AB-E540-8168-456A5C5F4FCA}">
      <dgm:prSet/>
      <dgm:spPr/>
      <dgm:t>
        <a:bodyPr/>
        <a:lstStyle/>
        <a:p>
          <a:endParaRPr lang="en-US" b="1"/>
        </a:p>
      </dgm:t>
    </dgm:pt>
    <dgm:pt modelId="{159A85A7-45FC-764B-8BDD-34079D757EA7}" type="sibTrans" cxnId="{5FE271AD-91AB-E540-8168-456A5C5F4FCA}">
      <dgm:prSet/>
      <dgm:spPr/>
      <dgm:t>
        <a:bodyPr/>
        <a:lstStyle/>
        <a:p>
          <a:endParaRPr lang="en-US" b="1"/>
        </a:p>
      </dgm:t>
    </dgm:pt>
    <dgm:pt modelId="{A6D7EFB5-A92E-044B-B43F-51922C0DC9A0}">
      <dgm:prSet/>
      <dgm:spPr/>
      <dgm:t>
        <a:bodyPr/>
        <a:lstStyle/>
        <a:p>
          <a:r>
            <a:rPr lang="en-US" b="1" dirty="0">
              <a:solidFill>
                <a:srgbClr val="008000"/>
              </a:solidFill>
            </a:rPr>
            <a:t>Integrity </a:t>
          </a:r>
        </a:p>
      </dgm:t>
    </dgm:pt>
    <dgm:pt modelId="{457D7804-6648-244C-B977-5FFA990152B3}" type="parTrans" cxnId="{1E6AFF6D-FD10-F540-B9E2-6756D4679939}">
      <dgm:prSet/>
      <dgm:spPr/>
      <dgm:t>
        <a:bodyPr/>
        <a:lstStyle/>
        <a:p>
          <a:endParaRPr lang="en-US" b="1"/>
        </a:p>
      </dgm:t>
    </dgm:pt>
    <dgm:pt modelId="{58A1200A-74DE-DC4C-BAC0-FA8EE5C767D2}" type="sibTrans" cxnId="{1E6AFF6D-FD10-F540-B9E2-6756D4679939}">
      <dgm:prSet/>
      <dgm:spPr/>
      <dgm:t>
        <a:bodyPr/>
        <a:lstStyle/>
        <a:p>
          <a:endParaRPr lang="en-US" b="1"/>
        </a:p>
      </dgm:t>
    </dgm:pt>
    <dgm:pt modelId="{69292C06-EF1C-1D4C-A419-4BBF1A78C12B}">
      <dgm:prSet/>
      <dgm:spPr/>
      <dgm:t>
        <a:bodyPr/>
        <a:lstStyle/>
        <a:p>
          <a:r>
            <a:rPr lang="en-US" b="1" dirty="0">
              <a:solidFill>
                <a:srgbClr val="FF0000"/>
              </a:solidFill>
            </a:rPr>
            <a:t>Confidentiality</a:t>
          </a:r>
        </a:p>
      </dgm:t>
    </dgm:pt>
    <dgm:pt modelId="{7F9F97BE-5130-EC47-A26F-5CE7B8699020}" type="parTrans" cxnId="{771C1A6A-AF9B-F14A-ABCF-24B1ABDA5FE1}">
      <dgm:prSet/>
      <dgm:spPr/>
      <dgm:t>
        <a:bodyPr/>
        <a:lstStyle/>
        <a:p>
          <a:endParaRPr lang="en-US" b="1"/>
        </a:p>
      </dgm:t>
    </dgm:pt>
    <dgm:pt modelId="{11D7078B-256A-0541-9889-01991EA840FB}" type="sibTrans" cxnId="{771C1A6A-AF9B-F14A-ABCF-24B1ABDA5FE1}">
      <dgm:prSet/>
      <dgm:spPr/>
      <dgm:t>
        <a:bodyPr/>
        <a:lstStyle/>
        <a:p>
          <a:endParaRPr lang="en-US" b="1"/>
        </a:p>
      </dgm:t>
    </dgm:pt>
    <dgm:pt modelId="{054BC13C-9C64-9E41-9173-145D9B78BD94}">
      <dgm:prSet/>
      <dgm:spPr/>
      <dgm:t>
        <a:bodyPr/>
        <a:lstStyle/>
        <a:p>
          <a:r>
            <a:rPr lang="en-US" b="1" dirty="0">
              <a:solidFill>
                <a:srgbClr val="008000"/>
              </a:solidFill>
            </a:rPr>
            <a:t>Non-repudiation</a:t>
          </a:r>
        </a:p>
      </dgm:t>
    </dgm:pt>
    <dgm:pt modelId="{2BB9B9E4-5FE5-D147-BAFC-E8ED24A73C6D}" type="parTrans" cxnId="{B7903AE4-8E49-024E-B1CD-62002BD104ED}">
      <dgm:prSet/>
      <dgm:spPr/>
      <dgm:t>
        <a:bodyPr/>
        <a:lstStyle/>
        <a:p>
          <a:endParaRPr lang="en-US" b="1"/>
        </a:p>
      </dgm:t>
    </dgm:pt>
    <dgm:pt modelId="{E99AEB17-6B59-8941-83C7-A066A176A5C1}" type="sibTrans" cxnId="{B7903AE4-8E49-024E-B1CD-62002BD104ED}">
      <dgm:prSet/>
      <dgm:spPr/>
      <dgm:t>
        <a:bodyPr/>
        <a:lstStyle/>
        <a:p>
          <a:endParaRPr lang="en-US" b="1"/>
        </a:p>
      </dgm:t>
    </dgm:pt>
    <dgm:pt modelId="{E18C2833-A402-AE40-AFC4-1A0012C0626B}">
      <dgm:prSet/>
      <dgm:spPr/>
      <dgm:t>
        <a:bodyPr/>
        <a:lstStyle/>
        <a:p>
          <a:r>
            <a:rPr lang="en-US" b="1" dirty="0">
              <a:solidFill>
                <a:srgbClr val="008000"/>
              </a:solidFill>
            </a:rPr>
            <a:t>Accountability</a:t>
          </a:r>
        </a:p>
      </dgm:t>
    </dgm:pt>
    <dgm:pt modelId="{5A68C619-65D3-114E-9776-3746F139E5CA}" type="parTrans" cxnId="{5E14102D-7084-FA4C-AAEB-7A45B235F0D7}">
      <dgm:prSet/>
      <dgm:spPr/>
      <dgm:t>
        <a:bodyPr/>
        <a:lstStyle/>
        <a:p>
          <a:endParaRPr lang="en-US" b="1"/>
        </a:p>
      </dgm:t>
    </dgm:pt>
    <dgm:pt modelId="{42B1A76F-E8A5-F741-9656-0220FB356D62}" type="sibTrans" cxnId="{5E14102D-7084-FA4C-AAEB-7A45B235F0D7}">
      <dgm:prSet/>
      <dgm:spPr/>
      <dgm:t>
        <a:bodyPr/>
        <a:lstStyle/>
        <a:p>
          <a:endParaRPr lang="en-US" b="1"/>
        </a:p>
      </dgm:t>
    </dgm:pt>
    <dgm:pt modelId="{3249E403-7B42-E041-AB57-0829AE25A092}">
      <dgm:prSet/>
      <dgm:spPr/>
      <dgm:t>
        <a:bodyPr/>
        <a:lstStyle/>
        <a:p>
          <a:r>
            <a:rPr lang="en-US" b="1" dirty="0">
              <a:solidFill>
                <a:srgbClr val="008000"/>
              </a:solidFill>
            </a:rPr>
            <a:t>Authenticity</a:t>
          </a:r>
        </a:p>
      </dgm:t>
    </dgm:pt>
    <dgm:pt modelId="{A5B5B806-C405-5C4C-8827-00133AAE07B2}" type="parTrans" cxnId="{4544BC6D-CC7F-2D44-8851-9CD7A2C4CDC3}">
      <dgm:prSet/>
      <dgm:spPr/>
      <dgm:t>
        <a:bodyPr/>
        <a:lstStyle/>
        <a:p>
          <a:endParaRPr lang="en-US" b="1"/>
        </a:p>
      </dgm:t>
    </dgm:pt>
    <dgm:pt modelId="{98164AA1-8FDF-1F4F-B189-E9577350CB76}" type="sibTrans" cxnId="{4544BC6D-CC7F-2D44-8851-9CD7A2C4CDC3}">
      <dgm:prSet/>
      <dgm:spPr/>
      <dgm:t>
        <a:bodyPr/>
        <a:lstStyle/>
        <a:p>
          <a:endParaRPr lang="en-US" b="1"/>
        </a:p>
      </dgm:t>
    </dgm:pt>
    <dgm:pt modelId="{7A93B62C-5C6F-AC4F-8A7C-ED6B585841C1}">
      <dgm:prSet/>
      <dgm:spPr/>
      <dgm:t>
        <a:bodyPr/>
        <a:lstStyle/>
        <a:p>
          <a:r>
            <a:rPr lang="en-US" b="1" dirty="0"/>
            <a:t>Maintainability</a:t>
          </a:r>
        </a:p>
      </dgm:t>
    </dgm:pt>
    <dgm:pt modelId="{209C471E-D42A-FA46-93C8-24BE0E89AD9A}" type="parTrans" cxnId="{58FB9503-7E52-BC44-A1F9-12574B538CBE}">
      <dgm:prSet/>
      <dgm:spPr/>
      <dgm:t>
        <a:bodyPr/>
        <a:lstStyle/>
        <a:p>
          <a:endParaRPr lang="en-US" b="1"/>
        </a:p>
      </dgm:t>
    </dgm:pt>
    <dgm:pt modelId="{2C9C703C-A18F-5A4C-819B-12AE8BD3C33E}" type="sibTrans" cxnId="{58FB9503-7E52-BC44-A1F9-12574B538CBE}">
      <dgm:prSet/>
      <dgm:spPr/>
      <dgm:t>
        <a:bodyPr/>
        <a:lstStyle/>
        <a:p>
          <a:endParaRPr lang="en-US" b="1"/>
        </a:p>
      </dgm:t>
    </dgm:pt>
    <dgm:pt modelId="{95F28B24-1712-6849-B4D1-E5648E216B92}">
      <dgm:prSet/>
      <dgm:spPr/>
      <dgm:t>
        <a:bodyPr/>
        <a:lstStyle/>
        <a:p>
          <a:r>
            <a:rPr lang="en-US" b="1" dirty="0">
              <a:solidFill>
                <a:srgbClr val="FF0000"/>
              </a:solidFill>
            </a:rPr>
            <a:t>Modularity</a:t>
          </a:r>
        </a:p>
      </dgm:t>
    </dgm:pt>
    <dgm:pt modelId="{6FA5CCA6-E064-CA4E-A237-3841FE7B18E9}" type="parTrans" cxnId="{6446CAE3-D817-F244-A5BF-7012A89501D4}">
      <dgm:prSet/>
      <dgm:spPr/>
      <dgm:t>
        <a:bodyPr/>
        <a:lstStyle/>
        <a:p>
          <a:endParaRPr lang="en-US" b="1"/>
        </a:p>
      </dgm:t>
    </dgm:pt>
    <dgm:pt modelId="{85060FCB-9889-A04A-A20E-FA173D032DFF}" type="sibTrans" cxnId="{6446CAE3-D817-F244-A5BF-7012A89501D4}">
      <dgm:prSet/>
      <dgm:spPr/>
      <dgm:t>
        <a:bodyPr/>
        <a:lstStyle/>
        <a:p>
          <a:endParaRPr lang="en-US" b="1"/>
        </a:p>
      </dgm:t>
    </dgm:pt>
    <dgm:pt modelId="{4EE57A1C-0DB5-1F49-B834-B315C0F65072}">
      <dgm:prSet/>
      <dgm:spPr/>
      <dgm:t>
        <a:bodyPr/>
        <a:lstStyle/>
        <a:p>
          <a:r>
            <a:rPr lang="en-US" b="1" dirty="0" err="1"/>
            <a:t>Reuseability</a:t>
          </a:r>
          <a:endParaRPr lang="en-US" b="1" dirty="0"/>
        </a:p>
      </dgm:t>
    </dgm:pt>
    <dgm:pt modelId="{EC44253B-0648-334C-A54A-72CE77C60696}" type="parTrans" cxnId="{3E7EFA84-5E35-C846-8C47-63D027B2E805}">
      <dgm:prSet/>
      <dgm:spPr/>
      <dgm:t>
        <a:bodyPr/>
        <a:lstStyle/>
        <a:p>
          <a:endParaRPr lang="en-US" b="1"/>
        </a:p>
      </dgm:t>
    </dgm:pt>
    <dgm:pt modelId="{629D1C23-38C7-5F40-A941-195B4EBC56DE}" type="sibTrans" cxnId="{3E7EFA84-5E35-C846-8C47-63D027B2E805}">
      <dgm:prSet/>
      <dgm:spPr/>
      <dgm:t>
        <a:bodyPr/>
        <a:lstStyle/>
        <a:p>
          <a:endParaRPr lang="en-US" b="1"/>
        </a:p>
      </dgm:t>
    </dgm:pt>
    <dgm:pt modelId="{95CB294F-A2D2-EE47-AB33-C7A9CB36A488}">
      <dgm:prSet/>
      <dgm:spPr/>
      <dgm:t>
        <a:bodyPr/>
        <a:lstStyle/>
        <a:p>
          <a:r>
            <a:rPr lang="en-US" b="1" dirty="0"/>
            <a:t>Modifiability</a:t>
          </a:r>
        </a:p>
      </dgm:t>
    </dgm:pt>
    <dgm:pt modelId="{5354B16A-E11E-1D48-AAFB-7D240D6642F5}" type="parTrans" cxnId="{174E45C5-3B6F-E94E-9A87-07B24C3F8DEE}">
      <dgm:prSet/>
      <dgm:spPr/>
      <dgm:t>
        <a:bodyPr/>
        <a:lstStyle/>
        <a:p>
          <a:endParaRPr lang="en-US" b="1"/>
        </a:p>
      </dgm:t>
    </dgm:pt>
    <dgm:pt modelId="{1EC4D161-9293-3849-AB95-3B40B45A1BB7}" type="sibTrans" cxnId="{174E45C5-3B6F-E94E-9A87-07B24C3F8DEE}">
      <dgm:prSet/>
      <dgm:spPr/>
      <dgm:t>
        <a:bodyPr/>
        <a:lstStyle/>
        <a:p>
          <a:endParaRPr lang="en-US" b="1"/>
        </a:p>
      </dgm:t>
    </dgm:pt>
    <dgm:pt modelId="{A8A21FA9-2703-0548-B6F7-AD6E73BDA1AE}">
      <dgm:prSet/>
      <dgm:spPr/>
      <dgm:t>
        <a:bodyPr/>
        <a:lstStyle/>
        <a:p>
          <a:r>
            <a:rPr lang="en-US" b="1" dirty="0"/>
            <a:t>Testability</a:t>
          </a:r>
        </a:p>
      </dgm:t>
    </dgm:pt>
    <dgm:pt modelId="{C464E591-CEA1-414D-AB66-7269B863E3A7}" type="parTrans" cxnId="{9C44E8B8-8AD9-374F-AB5A-E0DFD97DEBC9}">
      <dgm:prSet/>
      <dgm:spPr/>
      <dgm:t>
        <a:bodyPr/>
        <a:lstStyle/>
        <a:p>
          <a:endParaRPr lang="en-US" b="1"/>
        </a:p>
      </dgm:t>
    </dgm:pt>
    <dgm:pt modelId="{AAE35E0D-BBED-974A-8345-D01C85A9A5C3}" type="sibTrans" cxnId="{9C44E8B8-8AD9-374F-AB5A-E0DFD97DEBC9}">
      <dgm:prSet/>
      <dgm:spPr/>
      <dgm:t>
        <a:bodyPr/>
        <a:lstStyle/>
        <a:p>
          <a:endParaRPr lang="en-US" b="1"/>
        </a:p>
      </dgm:t>
    </dgm:pt>
    <dgm:pt modelId="{E9A3D690-F538-1640-BA5A-DA7EF97EEB32}">
      <dgm:prSet/>
      <dgm:spPr/>
      <dgm:t>
        <a:bodyPr/>
        <a:lstStyle/>
        <a:p>
          <a:r>
            <a:rPr lang="en-US" b="1" dirty="0"/>
            <a:t>Analyzability</a:t>
          </a:r>
        </a:p>
      </dgm:t>
    </dgm:pt>
    <dgm:pt modelId="{971C1B5D-67F7-F748-8432-22B7AA5C243E}" type="parTrans" cxnId="{43692E34-E085-3749-8CF1-151B2F9F1C8E}">
      <dgm:prSet/>
      <dgm:spPr/>
      <dgm:t>
        <a:bodyPr/>
        <a:lstStyle/>
        <a:p>
          <a:endParaRPr lang="en-US" b="1"/>
        </a:p>
      </dgm:t>
    </dgm:pt>
    <dgm:pt modelId="{79022E51-1F17-8546-9AC8-3171512E16F1}" type="sibTrans" cxnId="{43692E34-E085-3749-8CF1-151B2F9F1C8E}">
      <dgm:prSet/>
      <dgm:spPr/>
      <dgm:t>
        <a:bodyPr/>
        <a:lstStyle/>
        <a:p>
          <a:endParaRPr lang="en-US" b="1"/>
        </a:p>
      </dgm:t>
    </dgm:pt>
    <dgm:pt modelId="{05F23BCB-22AA-E245-BA73-9BF467A5A01F}">
      <dgm:prSet/>
      <dgm:spPr/>
      <dgm:t>
        <a:bodyPr/>
        <a:lstStyle/>
        <a:p>
          <a:r>
            <a:rPr lang="en-US" b="1" dirty="0"/>
            <a:t>Portability</a:t>
          </a:r>
        </a:p>
      </dgm:t>
    </dgm:pt>
    <dgm:pt modelId="{A7E108D9-D194-FE4F-8C1B-3BFABDB65787}" type="parTrans" cxnId="{0B966AC9-2325-1E4E-B0C8-2C19E55D858E}">
      <dgm:prSet/>
      <dgm:spPr/>
      <dgm:t>
        <a:bodyPr/>
        <a:lstStyle/>
        <a:p>
          <a:endParaRPr lang="en-US" b="1"/>
        </a:p>
      </dgm:t>
    </dgm:pt>
    <dgm:pt modelId="{5382DFFD-E064-1D40-BAEB-F6C25F6107AE}" type="sibTrans" cxnId="{0B966AC9-2325-1E4E-B0C8-2C19E55D858E}">
      <dgm:prSet/>
      <dgm:spPr/>
      <dgm:t>
        <a:bodyPr/>
        <a:lstStyle/>
        <a:p>
          <a:endParaRPr lang="en-US" b="1"/>
        </a:p>
      </dgm:t>
    </dgm:pt>
    <dgm:pt modelId="{8AE60BF9-091B-184E-9005-EF4555AA90DF}">
      <dgm:prSet/>
      <dgm:spPr/>
      <dgm:t>
        <a:bodyPr/>
        <a:lstStyle/>
        <a:p>
          <a:r>
            <a:rPr lang="en-US" b="1" dirty="0" err="1"/>
            <a:t>Installability</a:t>
          </a:r>
          <a:endParaRPr lang="en-US" b="1" dirty="0"/>
        </a:p>
      </dgm:t>
    </dgm:pt>
    <dgm:pt modelId="{0AE37708-A5CF-DA4C-A40A-ADA98508CC23}" type="parTrans" cxnId="{4CA8B3A9-6F84-F745-A397-B2638DFF7FA3}">
      <dgm:prSet/>
      <dgm:spPr/>
      <dgm:t>
        <a:bodyPr/>
        <a:lstStyle/>
        <a:p>
          <a:endParaRPr lang="en-US" b="1"/>
        </a:p>
      </dgm:t>
    </dgm:pt>
    <dgm:pt modelId="{0DFAB878-B6EC-3647-9263-A4B3AB2CF447}" type="sibTrans" cxnId="{4CA8B3A9-6F84-F745-A397-B2638DFF7FA3}">
      <dgm:prSet/>
      <dgm:spPr/>
      <dgm:t>
        <a:bodyPr/>
        <a:lstStyle/>
        <a:p>
          <a:endParaRPr lang="en-US" b="1"/>
        </a:p>
      </dgm:t>
    </dgm:pt>
    <dgm:pt modelId="{A5365144-998A-224B-BF5C-39352B61A674}">
      <dgm:prSet/>
      <dgm:spPr/>
      <dgm:t>
        <a:bodyPr/>
        <a:lstStyle/>
        <a:p>
          <a:r>
            <a:rPr lang="en-US" b="1" dirty="0" err="1"/>
            <a:t>Replaceability</a:t>
          </a:r>
          <a:endParaRPr lang="en-US" b="1" dirty="0"/>
        </a:p>
      </dgm:t>
    </dgm:pt>
    <dgm:pt modelId="{A746390B-A82F-C64B-8145-6D27C88B0E24}" type="parTrans" cxnId="{9A9AB62D-7896-264C-9BC2-3B8F3619D125}">
      <dgm:prSet/>
      <dgm:spPr/>
      <dgm:t>
        <a:bodyPr/>
        <a:lstStyle/>
        <a:p>
          <a:endParaRPr lang="en-US" b="1"/>
        </a:p>
      </dgm:t>
    </dgm:pt>
    <dgm:pt modelId="{7745351C-F63F-B543-AA34-F2D3A0BE0513}" type="sibTrans" cxnId="{9A9AB62D-7896-264C-9BC2-3B8F3619D125}">
      <dgm:prSet/>
      <dgm:spPr/>
      <dgm:t>
        <a:bodyPr/>
        <a:lstStyle/>
        <a:p>
          <a:endParaRPr lang="en-US" b="1"/>
        </a:p>
      </dgm:t>
    </dgm:pt>
    <dgm:pt modelId="{F9D126EF-BE2E-7746-9348-9E369FE47AFA}">
      <dgm:prSet/>
      <dgm:spPr/>
      <dgm:t>
        <a:bodyPr/>
        <a:lstStyle/>
        <a:p>
          <a:r>
            <a:rPr lang="en-US" b="1" dirty="0"/>
            <a:t>Adaptability</a:t>
          </a:r>
        </a:p>
      </dgm:t>
    </dgm:pt>
    <dgm:pt modelId="{4B304EE6-B53F-644F-9D12-5306178C6031}" type="parTrans" cxnId="{F81AF2BF-4375-184B-86A7-1E8B65375CB8}">
      <dgm:prSet/>
      <dgm:spPr/>
      <dgm:t>
        <a:bodyPr/>
        <a:lstStyle/>
        <a:p>
          <a:endParaRPr lang="en-US" b="1"/>
        </a:p>
      </dgm:t>
    </dgm:pt>
    <dgm:pt modelId="{C6F6394C-4393-E447-822F-CF280956CC95}" type="sibTrans" cxnId="{F81AF2BF-4375-184B-86A7-1E8B65375CB8}">
      <dgm:prSet/>
      <dgm:spPr/>
      <dgm:t>
        <a:bodyPr/>
        <a:lstStyle/>
        <a:p>
          <a:endParaRPr lang="en-US" b="1"/>
        </a:p>
      </dgm:t>
    </dgm:pt>
    <dgm:pt modelId="{3DA2996A-B9CC-754B-A3CD-41FF8722C935}" type="pres">
      <dgm:prSet presAssocID="{F1F5D922-A647-5945-89E1-2B1158E87E7C}" presName="diagram" presStyleCnt="0">
        <dgm:presLayoutVars>
          <dgm:chPref val="1"/>
          <dgm:dir/>
          <dgm:animOne val="branch"/>
          <dgm:animLvl val="lvl"/>
          <dgm:resizeHandles/>
        </dgm:presLayoutVars>
      </dgm:prSet>
      <dgm:spPr/>
    </dgm:pt>
    <dgm:pt modelId="{F9755A37-50D0-544F-94E1-A8554908B9C7}" type="pres">
      <dgm:prSet presAssocID="{41DCB497-4F67-7240-B1C3-DED53DF245ED}" presName="root" presStyleCnt="0"/>
      <dgm:spPr/>
    </dgm:pt>
    <dgm:pt modelId="{1BEAEB11-0E14-4840-BD0C-C5D28780C2E3}" type="pres">
      <dgm:prSet presAssocID="{41DCB497-4F67-7240-B1C3-DED53DF245ED}" presName="rootComposite" presStyleCnt="0"/>
      <dgm:spPr/>
    </dgm:pt>
    <dgm:pt modelId="{845ED3E6-51AD-1641-949A-0F65BC3E9D79}" type="pres">
      <dgm:prSet presAssocID="{41DCB497-4F67-7240-B1C3-DED53DF245ED}" presName="rootText" presStyleLbl="node1" presStyleIdx="0" presStyleCnt="8"/>
      <dgm:spPr/>
    </dgm:pt>
    <dgm:pt modelId="{79B777F2-00FE-FA4D-9CF1-63BDC88ED8C0}" type="pres">
      <dgm:prSet presAssocID="{41DCB497-4F67-7240-B1C3-DED53DF245ED}" presName="rootConnector" presStyleLbl="node1" presStyleIdx="0" presStyleCnt="8"/>
      <dgm:spPr/>
    </dgm:pt>
    <dgm:pt modelId="{B8CE6112-F86D-E849-B514-086069D887CB}" type="pres">
      <dgm:prSet presAssocID="{41DCB497-4F67-7240-B1C3-DED53DF245ED}" presName="childShape" presStyleCnt="0"/>
      <dgm:spPr/>
    </dgm:pt>
    <dgm:pt modelId="{CEEA02DB-4226-0A4E-9CEE-E4DF1468D4FA}" type="pres">
      <dgm:prSet presAssocID="{05D8882D-F16D-AB43-A3F3-30720E7BFBE0}" presName="Name13" presStyleLbl="parChTrans1D2" presStyleIdx="0" presStyleCnt="27"/>
      <dgm:spPr/>
    </dgm:pt>
    <dgm:pt modelId="{FE0B66B4-D0F6-534A-9FA4-5FFE3999714B}" type="pres">
      <dgm:prSet presAssocID="{53C1FC7C-FB8B-ED43-B796-B56D223ECB81}" presName="childText" presStyleLbl="bgAcc1" presStyleIdx="0" presStyleCnt="27">
        <dgm:presLayoutVars>
          <dgm:bulletEnabled val="1"/>
        </dgm:presLayoutVars>
      </dgm:prSet>
      <dgm:spPr/>
    </dgm:pt>
    <dgm:pt modelId="{0D1F2A58-F3A6-2749-A21E-35A839943671}" type="pres">
      <dgm:prSet presAssocID="{136354CD-7547-0F40-90F8-3C436C8B34AB}" presName="Name13" presStyleLbl="parChTrans1D2" presStyleIdx="1" presStyleCnt="27"/>
      <dgm:spPr/>
    </dgm:pt>
    <dgm:pt modelId="{73301F81-1F1D-3F46-B392-A59C2C4C807C}" type="pres">
      <dgm:prSet presAssocID="{444FF2BE-46A6-0C4D-9D6A-8EF2ABCAD744}" presName="childText" presStyleLbl="bgAcc1" presStyleIdx="1" presStyleCnt="27">
        <dgm:presLayoutVars>
          <dgm:bulletEnabled val="1"/>
        </dgm:presLayoutVars>
      </dgm:prSet>
      <dgm:spPr/>
    </dgm:pt>
    <dgm:pt modelId="{F25706D1-68D7-8C43-A6D7-5B86169F3E21}" type="pres">
      <dgm:prSet presAssocID="{E876EA2D-293D-BC4A-A196-3712A4F5CDB1}" presName="Name13" presStyleLbl="parChTrans1D2" presStyleIdx="2" presStyleCnt="27"/>
      <dgm:spPr/>
    </dgm:pt>
    <dgm:pt modelId="{DDD7714F-70F6-4041-A377-C7AF7CC48C51}" type="pres">
      <dgm:prSet presAssocID="{FD4DD728-38B2-774B-93E8-0922AD3E17ED}" presName="childText" presStyleLbl="bgAcc1" presStyleIdx="2" presStyleCnt="27">
        <dgm:presLayoutVars>
          <dgm:bulletEnabled val="1"/>
        </dgm:presLayoutVars>
      </dgm:prSet>
      <dgm:spPr/>
    </dgm:pt>
    <dgm:pt modelId="{F6F0469B-1C50-4B4D-BF68-CF7F3D49A7AC}" type="pres">
      <dgm:prSet presAssocID="{2F9FF1B4-EA6C-7C4A-A81D-BD01257A79E7}" presName="root" presStyleCnt="0"/>
      <dgm:spPr/>
    </dgm:pt>
    <dgm:pt modelId="{769E2691-6716-7D43-9378-8323DC986804}" type="pres">
      <dgm:prSet presAssocID="{2F9FF1B4-EA6C-7C4A-A81D-BD01257A79E7}" presName="rootComposite" presStyleCnt="0"/>
      <dgm:spPr/>
    </dgm:pt>
    <dgm:pt modelId="{BA133919-C9B4-1F46-8D96-28E5A05EB3DE}" type="pres">
      <dgm:prSet presAssocID="{2F9FF1B4-EA6C-7C4A-A81D-BD01257A79E7}" presName="rootText" presStyleLbl="node1" presStyleIdx="1" presStyleCnt="8"/>
      <dgm:spPr/>
    </dgm:pt>
    <dgm:pt modelId="{C1CC0758-1E89-014B-BCA6-B412B5096445}" type="pres">
      <dgm:prSet presAssocID="{2F9FF1B4-EA6C-7C4A-A81D-BD01257A79E7}" presName="rootConnector" presStyleLbl="node1" presStyleIdx="1" presStyleCnt="8"/>
      <dgm:spPr/>
    </dgm:pt>
    <dgm:pt modelId="{E2153473-BC31-5845-A6D5-1BA6957C2C0E}" type="pres">
      <dgm:prSet presAssocID="{2F9FF1B4-EA6C-7C4A-A81D-BD01257A79E7}" presName="childShape" presStyleCnt="0"/>
      <dgm:spPr/>
    </dgm:pt>
    <dgm:pt modelId="{A9557D1F-C5B3-4E4A-8CE5-F4F68D65AEEB}" type="pres">
      <dgm:prSet presAssocID="{EE9B1C0E-FF5B-F64D-97DA-1EFCDC6AC4F0}" presName="Name13" presStyleLbl="parChTrans1D2" presStyleIdx="3" presStyleCnt="27"/>
      <dgm:spPr/>
    </dgm:pt>
    <dgm:pt modelId="{79124905-5F4B-C442-AA9D-A554D067E1CE}" type="pres">
      <dgm:prSet presAssocID="{FDAB69C9-3BA5-8240-A3EA-4A596500E358}" presName="childText" presStyleLbl="bgAcc1" presStyleIdx="3" presStyleCnt="27">
        <dgm:presLayoutVars>
          <dgm:bulletEnabled val="1"/>
        </dgm:presLayoutVars>
      </dgm:prSet>
      <dgm:spPr/>
    </dgm:pt>
    <dgm:pt modelId="{8AECC5BC-2112-6C47-BA97-C703B279B190}" type="pres">
      <dgm:prSet presAssocID="{3E784F15-FAE9-BB49-95C5-CAC859C56617}" presName="Name13" presStyleLbl="parChTrans1D2" presStyleIdx="4" presStyleCnt="27"/>
      <dgm:spPr/>
    </dgm:pt>
    <dgm:pt modelId="{6023BBE9-C729-A74F-9B11-823A1A565C70}" type="pres">
      <dgm:prSet presAssocID="{299096F4-3ED2-8C4A-9186-AB4A03B8C0C6}" presName="childText" presStyleLbl="bgAcc1" presStyleIdx="4" presStyleCnt="27">
        <dgm:presLayoutVars>
          <dgm:bulletEnabled val="1"/>
        </dgm:presLayoutVars>
      </dgm:prSet>
      <dgm:spPr/>
    </dgm:pt>
    <dgm:pt modelId="{6A58B61E-B9B8-664C-AF64-AB9D200576BF}" type="pres">
      <dgm:prSet presAssocID="{9F0F78F8-60F2-FB40-ACE6-A8E46E10A1BB}" presName="Name13" presStyleLbl="parChTrans1D2" presStyleIdx="5" presStyleCnt="27"/>
      <dgm:spPr/>
    </dgm:pt>
    <dgm:pt modelId="{F8F89AFA-7427-B447-B5EA-897B3007A5D0}" type="pres">
      <dgm:prSet presAssocID="{2704C766-EA22-D046-80C0-C5A0AF66F85D}" presName="childText" presStyleLbl="bgAcc1" presStyleIdx="5" presStyleCnt="27">
        <dgm:presLayoutVars>
          <dgm:bulletEnabled val="1"/>
        </dgm:presLayoutVars>
      </dgm:prSet>
      <dgm:spPr/>
    </dgm:pt>
    <dgm:pt modelId="{D5782773-546F-4B43-B653-C19630E96BA7}" type="pres">
      <dgm:prSet presAssocID="{8F051BCC-AB3B-394F-ADE0-550A8288E9D1}" presName="root" presStyleCnt="0"/>
      <dgm:spPr/>
    </dgm:pt>
    <dgm:pt modelId="{640E051F-BBD0-6741-9C3C-B97A7DCE4BF5}" type="pres">
      <dgm:prSet presAssocID="{8F051BCC-AB3B-394F-ADE0-550A8288E9D1}" presName="rootComposite" presStyleCnt="0"/>
      <dgm:spPr/>
    </dgm:pt>
    <dgm:pt modelId="{07B8B408-BBEA-5347-BC4A-13FA8D964551}" type="pres">
      <dgm:prSet presAssocID="{8F051BCC-AB3B-394F-ADE0-550A8288E9D1}" presName="rootText" presStyleLbl="node1" presStyleIdx="2" presStyleCnt="8"/>
      <dgm:spPr/>
    </dgm:pt>
    <dgm:pt modelId="{3EA10360-C008-6E4F-801E-D8671B796508}" type="pres">
      <dgm:prSet presAssocID="{8F051BCC-AB3B-394F-ADE0-550A8288E9D1}" presName="rootConnector" presStyleLbl="node1" presStyleIdx="2" presStyleCnt="8"/>
      <dgm:spPr/>
    </dgm:pt>
    <dgm:pt modelId="{4958449E-9195-834A-9D01-00FEC0F80FDB}" type="pres">
      <dgm:prSet presAssocID="{8F051BCC-AB3B-394F-ADE0-550A8288E9D1}" presName="childShape" presStyleCnt="0"/>
      <dgm:spPr/>
    </dgm:pt>
    <dgm:pt modelId="{9F877505-089D-AE47-A1F1-6C24D9394F4F}" type="pres">
      <dgm:prSet presAssocID="{224B842B-4E55-914D-977A-0FFA6511356C}" presName="Name13" presStyleLbl="parChTrans1D2" presStyleIdx="6" presStyleCnt="27"/>
      <dgm:spPr/>
    </dgm:pt>
    <dgm:pt modelId="{6FE81644-B710-2848-8BE0-2E9C1E143939}" type="pres">
      <dgm:prSet presAssocID="{598FE064-F072-2E43-BEAE-80E649AEA9AE}" presName="childText" presStyleLbl="bgAcc1" presStyleIdx="6" presStyleCnt="27">
        <dgm:presLayoutVars>
          <dgm:bulletEnabled val="1"/>
        </dgm:presLayoutVars>
      </dgm:prSet>
      <dgm:spPr/>
    </dgm:pt>
    <dgm:pt modelId="{40E2CB40-9B00-E748-B505-5DD3E635E558}" type="pres">
      <dgm:prSet presAssocID="{7E0FC8F8-EB3C-C748-BAEB-624230241256}" presName="Name13" presStyleLbl="parChTrans1D2" presStyleIdx="7" presStyleCnt="27"/>
      <dgm:spPr/>
    </dgm:pt>
    <dgm:pt modelId="{3632657C-BFC7-224C-84FA-CA5FAF7AD56D}" type="pres">
      <dgm:prSet presAssocID="{E6E223AD-5E94-2440-8F3B-B6DE336C4CEC}" presName="childText" presStyleLbl="bgAcc1" presStyleIdx="7" presStyleCnt="27">
        <dgm:presLayoutVars>
          <dgm:bulletEnabled val="1"/>
        </dgm:presLayoutVars>
      </dgm:prSet>
      <dgm:spPr/>
    </dgm:pt>
    <dgm:pt modelId="{98B7D865-64B7-E34C-AC7A-85423EB28E74}" type="pres">
      <dgm:prSet presAssocID="{AC1C2011-E47F-F24C-8B7C-4E3BC1DFAB2D}" presName="root" presStyleCnt="0"/>
      <dgm:spPr/>
    </dgm:pt>
    <dgm:pt modelId="{6F698E34-A0C1-DB47-BA5F-E9ED61FC76FC}" type="pres">
      <dgm:prSet presAssocID="{AC1C2011-E47F-F24C-8B7C-4E3BC1DFAB2D}" presName="rootComposite" presStyleCnt="0"/>
      <dgm:spPr/>
    </dgm:pt>
    <dgm:pt modelId="{20E4A332-023C-354A-A82F-E68BD57D1F45}" type="pres">
      <dgm:prSet presAssocID="{AC1C2011-E47F-F24C-8B7C-4E3BC1DFAB2D}" presName="rootText" presStyleLbl="node1" presStyleIdx="3" presStyleCnt="8"/>
      <dgm:spPr/>
    </dgm:pt>
    <dgm:pt modelId="{8D2DA61F-636E-4C4F-917A-A69C97043AB4}" type="pres">
      <dgm:prSet presAssocID="{AC1C2011-E47F-F24C-8B7C-4E3BC1DFAB2D}" presName="rootConnector" presStyleLbl="node1" presStyleIdx="3" presStyleCnt="8"/>
      <dgm:spPr/>
    </dgm:pt>
    <dgm:pt modelId="{3D423C43-8A36-9449-8EE3-38CC78B49084}" type="pres">
      <dgm:prSet presAssocID="{AC1C2011-E47F-F24C-8B7C-4E3BC1DFAB2D}" presName="childShape" presStyleCnt="0"/>
      <dgm:spPr/>
    </dgm:pt>
    <dgm:pt modelId="{96C0B8AD-0DBD-D346-8EE3-09BFB11167B9}" type="pres">
      <dgm:prSet presAssocID="{BE09F905-F57D-3A41-B986-6174F9DE9EF6}" presName="Name13" presStyleLbl="parChTrans1D2" presStyleIdx="8" presStyleCnt="27"/>
      <dgm:spPr/>
    </dgm:pt>
    <dgm:pt modelId="{DA57115A-100A-0B4A-9BAC-ABEC59ABB382}" type="pres">
      <dgm:prSet presAssocID="{B0893E9D-79A1-714C-9815-3E92244E91ED}" presName="childText" presStyleLbl="bgAcc1" presStyleIdx="8" presStyleCnt="27">
        <dgm:presLayoutVars>
          <dgm:bulletEnabled val="1"/>
        </dgm:presLayoutVars>
      </dgm:prSet>
      <dgm:spPr/>
    </dgm:pt>
    <dgm:pt modelId="{DD922611-B3FD-504D-B7FB-01A6B7FC4849}" type="pres">
      <dgm:prSet presAssocID="{35DE522F-B866-F941-BC4D-91F450E2F441}" presName="Name13" presStyleLbl="parChTrans1D2" presStyleIdx="9" presStyleCnt="27"/>
      <dgm:spPr/>
    </dgm:pt>
    <dgm:pt modelId="{3394CABE-AB99-1C4A-B9C0-729743D086F2}" type="pres">
      <dgm:prSet presAssocID="{B38F1EE6-D813-644B-B80E-DC72FD03A0A2}" presName="childText" presStyleLbl="bgAcc1" presStyleIdx="9" presStyleCnt="27">
        <dgm:presLayoutVars>
          <dgm:bulletEnabled val="1"/>
        </dgm:presLayoutVars>
      </dgm:prSet>
      <dgm:spPr/>
    </dgm:pt>
    <dgm:pt modelId="{4EDD79EB-12A8-3845-8B34-819F37DDE97D}" type="pres">
      <dgm:prSet presAssocID="{0E8CD457-DF9A-854A-B772-A66C169B0588}" presName="root" presStyleCnt="0"/>
      <dgm:spPr/>
    </dgm:pt>
    <dgm:pt modelId="{5FD2D44A-9250-6242-A721-DECC9E950A9E}" type="pres">
      <dgm:prSet presAssocID="{0E8CD457-DF9A-854A-B772-A66C169B0588}" presName="rootComposite" presStyleCnt="0"/>
      <dgm:spPr/>
    </dgm:pt>
    <dgm:pt modelId="{8A3AFC21-FCDC-294F-83C4-28C57F26AA02}" type="pres">
      <dgm:prSet presAssocID="{0E8CD457-DF9A-854A-B772-A66C169B0588}" presName="rootText" presStyleLbl="node1" presStyleIdx="4" presStyleCnt="8"/>
      <dgm:spPr/>
    </dgm:pt>
    <dgm:pt modelId="{5627C395-5AEB-6049-AFCA-210CC7A007BA}" type="pres">
      <dgm:prSet presAssocID="{0E8CD457-DF9A-854A-B772-A66C169B0588}" presName="rootConnector" presStyleLbl="node1" presStyleIdx="4" presStyleCnt="8"/>
      <dgm:spPr/>
    </dgm:pt>
    <dgm:pt modelId="{B64C6DDD-FB4D-B245-AE67-CC0175529B3C}" type="pres">
      <dgm:prSet presAssocID="{0E8CD457-DF9A-854A-B772-A66C169B0588}" presName="childShape" presStyleCnt="0"/>
      <dgm:spPr/>
    </dgm:pt>
    <dgm:pt modelId="{E976EDA8-6C28-DE4A-87DF-710404B66FFB}" type="pres">
      <dgm:prSet presAssocID="{883F9595-6196-5F40-B439-137031A0CA92}" presName="Name13" presStyleLbl="parChTrans1D2" presStyleIdx="10" presStyleCnt="27"/>
      <dgm:spPr/>
    </dgm:pt>
    <dgm:pt modelId="{23B72943-9D2C-B447-9862-078C01E5CD48}" type="pres">
      <dgm:prSet presAssocID="{D01FFA2E-324C-4F44-8F5B-1D93BA14C37D}" presName="childText" presStyleLbl="bgAcc1" presStyleIdx="10" presStyleCnt="27">
        <dgm:presLayoutVars>
          <dgm:bulletEnabled val="1"/>
        </dgm:presLayoutVars>
      </dgm:prSet>
      <dgm:spPr/>
    </dgm:pt>
    <dgm:pt modelId="{9DD1C069-7EFF-BE4E-9BEF-C0171B20E754}" type="pres">
      <dgm:prSet presAssocID="{AE8F0254-C357-F34A-B5AE-12FF6C1B5C26}" presName="Name13" presStyleLbl="parChTrans1D2" presStyleIdx="11" presStyleCnt="27"/>
      <dgm:spPr/>
    </dgm:pt>
    <dgm:pt modelId="{14B23716-2CC8-5148-A061-F33F23804BE5}" type="pres">
      <dgm:prSet presAssocID="{16038EE6-6BF3-4B48-9980-ACC7A6420663}" presName="childText" presStyleLbl="bgAcc1" presStyleIdx="11" presStyleCnt="27">
        <dgm:presLayoutVars>
          <dgm:bulletEnabled val="1"/>
        </dgm:presLayoutVars>
      </dgm:prSet>
      <dgm:spPr/>
    </dgm:pt>
    <dgm:pt modelId="{B558153D-11A8-6142-B758-300ACA5246DD}" type="pres">
      <dgm:prSet presAssocID="{B41E6929-1A8C-EF44-A394-950681650A9E}" presName="Name13" presStyleLbl="parChTrans1D2" presStyleIdx="12" presStyleCnt="27"/>
      <dgm:spPr/>
    </dgm:pt>
    <dgm:pt modelId="{5F283CA6-EFED-9B45-B629-D2FA0BF4ADCB}" type="pres">
      <dgm:prSet presAssocID="{8DC7C76D-6C75-D742-A16F-9E797B71B627}" presName="childText" presStyleLbl="bgAcc1" presStyleIdx="12" presStyleCnt="27">
        <dgm:presLayoutVars>
          <dgm:bulletEnabled val="1"/>
        </dgm:presLayoutVars>
      </dgm:prSet>
      <dgm:spPr/>
    </dgm:pt>
    <dgm:pt modelId="{12865B71-5B1C-3140-BFB5-38937DC9BCE6}" type="pres">
      <dgm:prSet presAssocID="{9C1B7D37-0A7C-4146-A31B-21D8316E2833}" presName="Name13" presStyleLbl="parChTrans1D2" presStyleIdx="13" presStyleCnt="27"/>
      <dgm:spPr/>
    </dgm:pt>
    <dgm:pt modelId="{ABA92FFD-011E-CD40-84AF-075B95B64B93}" type="pres">
      <dgm:prSet presAssocID="{3C53D9CB-B49A-1041-B36E-C876B26C0664}" presName="childText" presStyleLbl="bgAcc1" presStyleIdx="13" presStyleCnt="27">
        <dgm:presLayoutVars>
          <dgm:bulletEnabled val="1"/>
        </dgm:presLayoutVars>
      </dgm:prSet>
      <dgm:spPr/>
    </dgm:pt>
    <dgm:pt modelId="{BA4AF88A-9F88-3B47-A7E0-FF47907435A1}" type="pres">
      <dgm:prSet presAssocID="{00D42E72-3F24-5446-A532-B962CD556993}" presName="root" presStyleCnt="0"/>
      <dgm:spPr/>
    </dgm:pt>
    <dgm:pt modelId="{73E51ADC-1E5D-264D-9298-5FB5C1963DAD}" type="pres">
      <dgm:prSet presAssocID="{00D42E72-3F24-5446-A532-B962CD556993}" presName="rootComposite" presStyleCnt="0"/>
      <dgm:spPr/>
    </dgm:pt>
    <dgm:pt modelId="{7C4B08AE-504D-5445-8927-ABADC132B1EA}" type="pres">
      <dgm:prSet presAssocID="{00D42E72-3F24-5446-A532-B962CD556993}" presName="rootText" presStyleLbl="node1" presStyleIdx="5" presStyleCnt="8"/>
      <dgm:spPr/>
    </dgm:pt>
    <dgm:pt modelId="{7E8E6DBD-621F-D641-8A93-A92DC836FF95}" type="pres">
      <dgm:prSet presAssocID="{00D42E72-3F24-5446-A532-B962CD556993}" presName="rootConnector" presStyleLbl="node1" presStyleIdx="5" presStyleCnt="8"/>
      <dgm:spPr/>
    </dgm:pt>
    <dgm:pt modelId="{51D245AE-8965-5241-B830-73449F62C854}" type="pres">
      <dgm:prSet presAssocID="{00D42E72-3F24-5446-A532-B962CD556993}" presName="childShape" presStyleCnt="0"/>
      <dgm:spPr/>
    </dgm:pt>
    <dgm:pt modelId="{6C7CCA5F-C27C-C242-A47B-5B9938F66569}" type="pres">
      <dgm:prSet presAssocID="{457D7804-6648-244C-B977-5FFA990152B3}" presName="Name13" presStyleLbl="parChTrans1D2" presStyleIdx="14" presStyleCnt="27"/>
      <dgm:spPr/>
    </dgm:pt>
    <dgm:pt modelId="{9B3581C4-2FD4-694B-98B7-571A5B50C826}" type="pres">
      <dgm:prSet presAssocID="{A6D7EFB5-A92E-044B-B43F-51922C0DC9A0}" presName="childText" presStyleLbl="bgAcc1" presStyleIdx="14" presStyleCnt="27">
        <dgm:presLayoutVars>
          <dgm:bulletEnabled val="1"/>
        </dgm:presLayoutVars>
      </dgm:prSet>
      <dgm:spPr/>
    </dgm:pt>
    <dgm:pt modelId="{4236FFC8-1C6E-D94D-BE64-0D9C3F213F9C}" type="pres">
      <dgm:prSet presAssocID="{7F9F97BE-5130-EC47-A26F-5CE7B8699020}" presName="Name13" presStyleLbl="parChTrans1D2" presStyleIdx="15" presStyleCnt="27"/>
      <dgm:spPr/>
    </dgm:pt>
    <dgm:pt modelId="{997B334E-E3E7-484A-94FD-9FE98B06E5D3}" type="pres">
      <dgm:prSet presAssocID="{69292C06-EF1C-1D4C-A419-4BBF1A78C12B}" presName="childText" presStyleLbl="bgAcc1" presStyleIdx="15" presStyleCnt="27">
        <dgm:presLayoutVars>
          <dgm:bulletEnabled val="1"/>
        </dgm:presLayoutVars>
      </dgm:prSet>
      <dgm:spPr/>
    </dgm:pt>
    <dgm:pt modelId="{1F173F23-D7E9-2140-98A9-81B7F6662385}" type="pres">
      <dgm:prSet presAssocID="{2BB9B9E4-5FE5-D147-BAFC-E8ED24A73C6D}" presName="Name13" presStyleLbl="parChTrans1D2" presStyleIdx="16" presStyleCnt="27"/>
      <dgm:spPr/>
    </dgm:pt>
    <dgm:pt modelId="{EE3028E2-F2A6-A548-A078-22AA4CF2097D}" type="pres">
      <dgm:prSet presAssocID="{054BC13C-9C64-9E41-9173-145D9B78BD94}" presName="childText" presStyleLbl="bgAcc1" presStyleIdx="16" presStyleCnt="27">
        <dgm:presLayoutVars>
          <dgm:bulletEnabled val="1"/>
        </dgm:presLayoutVars>
      </dgm:prSet>
      <dgm:spPr/>
    </dgm:pt>
    <dgm:pt modelId="{35EA8B6E-7CBA-3C46-ACBA-B28BF59A2486}" type="pres">
      <dgm:prSet presAssocID="{5A68C619-65D3-114E-9776-3746F139E5CA}" presName="Name13" presStyleLbl="parChTrans1D2" presStyleIdx="17" presStyleCnt="27"/>
      <dgm:spPr/>
    </dgm:pt>
    <dgm:pt modelId="{092E03E6-0390-364F-B243-BCD0C52801E2}" type="pres">
      <dgm:prSet presAssocID="{E18C2833-A402-AE40-AFC4-1A0012C0626B}" presName="childText" presStyleLbl="bgAcc1" presStyleIdx="17" presStyleCnt="27">
        <dgm:presLayoutVars>
          <dgm:bulletEnabled val="1"/>
        </dgm:presLayoutVars>
      </dgm:prSet>
      <dgm:spPr/>
    </dgm:pt>
    <dgm:pt modelId="{5E914F32-FE04-9D4B-B1A1-C47F3DB5E6F2}" type="pres">
      <dgm:prSet presAssocID="{A5B5B806-C405-5C4C-8827-00133AAE07B2}" presName="Name13" presStyleLbl="parChTrans1D2" presStyleIdx="18" presStyleCnt="27"/>
      <dgm:spPr/>
    </dgm:pt>
    <dgm:pt modelId="{CC575E2B-BF36-C244-BFA9-0A26DD34CB23}" type="pres">
      <dgm:prSet presAssocID="{3249E403-7B42-E041-AB57-0829AE25A092}" presName="childText" presStyleLbl="bgAcc1" presStyleIdx="18" presStyleCnt="27">
        <dgm:presLayoutVars>
          <dgm:bulletEnabled val="1"/>
        </dgm:presLayoutVars>
      </dgm:prSet>
      <dgm:spPr/>
    </dgm:pt>
    <dgm:pt modelId="{14B39D54-97F4-A642-8172-D4845DF6B17C}" type="pres">
      <dgm:prSet presAssocID="{7A93B62C-5C6F-AC4F-8A7C-ED6B585841C1}" presName="root" presStyleCnt="0"/>
      <dgm:spPr/>
    </dgm:pt>
    <dgm:pt modelId="{3ED6C7EF-24BB-7342-8D42-B1DAABDCCBDF}" type="pres">
      <dgm:prSet presAssocID="{7A93B62C-5C6F-AC4F-8A7C-ED6B585841C1}" presName="rootComposite" presStyleCnt="0"/>
      <dgm:spPr/>
    </dgm:pt>
    <dgm:pt modelId="{51CA69B9-995A-3146-AEC4-A30299EAFD91}" type="pres">
      <dgm:prSet presAssocID="{7A93B62C-5C6F-AC4F-8A7C-ED6B585841C1}" presName="rootText" presStyleLbl="node1" presStyleIdx="6" presStyleCnt="8"/>
      <dgm:spPr/>
    </dgm:pt>
    <dgm:pt modelId="{A3EBC1A4-3CA1-964A-8FB8-1070D94A0A1C}" type="pres">
      <dgm:prSet presAssocID="{7A93B62C-5C6F-AC4F-8A7C-ED6B585841C1}" presName="rootConnector" presStyleLbl="node1" presStyleIdx="6" presStyleCnt="8"/>
      <dgm:spPr/>
    </dgm:pt>
    <dgm:pt modelId="{A8A13AA4-94BD-1E4B-9957-85A2CC29447C}" type="pres">
      <dgm:prSet presAssocID="{7A93B62C-5C6F-AC4F-8A7C-ED6B585841C1}" presName="childShape" presStyleCnt="0"/>
      <dgm:spPr/>
    </dgm:pt>
    <dgm:pt modelId="{437448C7-8D9E-894B-8A39-BF62597BFD1F}" type="pres">
      <dgm:prSet presAssocID="{6FA5CCA6-E064-CA4E-A237-3841FE7B18E9}" presName="Name13" presStyleLbl="parChTrans1D2" presStyleIdx="19" presStyleCnt="27"/>
      <dgm:spPr/>
    </dgm:pt>
    <dgm:pt modelId="{80FE65BA-CA7D-9B4B-8240-226E315E8C05}" type="pres">
      <dgm:prSet presAssocID="{95F28B24-1712-6849-B4D1-E5648E216B92}" presName="childText" presStyleLbl="bgAcc1" presStyleIdx="19" presStyleCnt="27">
        <dgm:presLayoutVars>
          <dgm:bulletEnabled val="1"/>
        </dgm:presLayoutVars>
      </dgm:prSet>
      <dgm:spPr/>
    </dgm:pt>
    <dgm:pt modelId="{09E76712-CFC8-9047-BE35-9AED4279CA14}" type="pres">
      <dgm:prSet presAssocID="{EC44253B-0648-334C-A54A-72CE77C60696}" presName="Name13" presStyleLbl="parChTrans1D2" presStyleIdx="20" presStyleCnt="27"/>
      <dgm:spPr/>
    </dgm:pt>
    <dgm:pt modelId="{59C8AD72-1FF0-6D4F-ABDA-EF6C6C91D979}" type="pres">
      <dgm:prSet presAssocID="{4EE57A1C-0DB5-1F49-B834-B315C0F65072}" presName="childText" presStyleLbl="bgAcc1" presStyleIdx="20" presStyleCnt="27">
        <dgm:presLayoutVars>
          <dgm:bulletEnabled val="1"/>
        </dgm:presLayoutVars>
      </dgm:prSet>
      <dgm:spPr/>
    </dgm:pt>
    <dgm:pt modelId="{4D9FE055-ADA2-6C4F-B60B-7CBC43A089E6}" type="pres">
      <dgm:prSet presAssocID="{5354B16A-E11E-1D48-AAFB-7D240D6642F5}" presName="Name13" presStyleLbl="parChTrans1D2" presStyleIdx="21" presStyleCnt="27"/>
      <dgm:spPr/>
    </dgm:pt>
    <dgm:pt modelId="{E5C17912-BBD8-EA48-B033-E10027B13EC4}" type="pres">
      <dgm:prSet presAssocID="{95CB294F-A2D2-EE47-AB33-C7A9CB36A488}" presName="childText" presStyleLbl="bgAcc1" presStyleIdx="21" presStyleCnt="27">
        <dgm:presLayoutVars>
          <dgm:bulletEnabled val="1"/>
        </dgm:presLayoutVars>
      </dgm:prSet>
      <dgm:spPr/>
    </dgm:pt>
    <dgm:pt modelId="{5DF2E0AC-F16A-7B43-A3E3-38B736183D8E}" type="pres">
      <dgm:prSet presAssocID="{C464E591-CEA1-414D-AB66-7269B863E3A7}" presName="Name13" presStyleLbl="parChTrans1D2" presStyleIdx="22" presStyleCnt="27"/>
      <dgm:spPr/>
    </dgm:pt>
    <dgm:pt modelId="{FCF6F526-FB38-FE4D-A494-4DFFD18DA82E}" type="pres">
      <dgm:prSet presAssocID="{A8A21FA9-2703-0548-B6F7-AD6E73BDA1AE}" presName="childText" presStyleLbl="bgAcc1" presStyleIdx="22" presStyleCnt="27">
        <dgm:presLayoutVars>
          <dgm:bulletEnabled val="1"/>
        </dgm:presLayoutVars>
      </dgm:prSet>
      <dgm:spPr/>
    </dgm:pt>
    <dgm:pt modelId="{FC0FD8D0-996E-6443-9AFF-FC093786F2BB}" type="pres">
      <dgm:prSet presAssocID="{971C1B5D-67F7-F748-8432-22B7AA5C243E}" presName="Name13" presStyleLbl="parChTrans1D2" presStyleIdx="23" presStyleCnt="27"/>
      <dgm:spPr/>
    </dgm:pt>
    <dgm:pt modelId="{9B9AE7A8-612B-0545-961B-2FB089BD92F9}" type="pres">
      <dgm:prSet presAssocID="{E9A3D690-F538-1640-BA5A-DA7EF97EEB32}" presName="childText" presStyleLbl="bgAcc1" presStyleIdx="23" presStyleCnt="27">
        <dgm:presLayoutVars>
          <dgm:bulletEnabled val="1"/>
        </dgm:presLayoutVars>
      </dgm:prSet>
      <dgm:spPr/>
    </dgm:pt>
    <dgm:pt modelId="{AF6E4287-AEB5-7143-99D0-53C62C5C1F09}" type="pres">
      <dgm:prSet presAssocID="{05F23BCB-22AA-E245-BA73-9BF467A5A01F}" presName="root" presStyleCnt="0"/>
      <dgm:spPr/>
    </dgm:pt>
    <dgm:pt modelId="{78CFACDA-E4B9-F547-AD11-FB2DED584293}" type="pres">
      <dgm:prSet presAssocID="{05F23BCB-22AA-E245-BA73-9BF467A5A01F}" presName="rootComposite" presStyleCnt="0"/>
      <dgm:spPr/>
    </dgm:pt>
    <dgm:pt modelId="{04A97591-A644-7A4E-A21C-0F455A246C0B}" type="pres">
      <dgm:prSet presAssocID="{05F23BCB-22AA-E245-BA73-9BF467A5A01F}" presName="rootText" presStyleLbl="node1" presStyleIdx="7" presStyleCnt="8"/>
      <dgm:spPr/>
    </dgm:pt>
    <dgm:pt modelId="{986E21F7-1EC6-6044-A4BD-94ABA22EBA0E}" type="pres">
      <dgm:prSet presAssocID="{05F23BCB-22AA-E245-BA73-9BF467A5A01F}" presName="rootConnector" presStyleLbl="node1" presStyleIdx="7" presStyleCnt="8"/>
      <dgm:spPr/>
    </dgm:pt>
    <dgm:pt modelId="{8E02AF95-9737-1F40-9B03-D871C623D3B3}" type="pres">
      <dgm:prSet presAssocID="{05F23BCB-22AA-E245-BA73-9BF467A5A01F}" presName="childShape" presStyleCnt="0"/>
      <dgm:spPr/>
    </dgm:pt>
    <dgm:pt modelId="{B575AD4C-A0B9-C546-951C-87B42CC951D5}" type="pres">
      <dgm:prSet presAssocID="{0AE37708-A5CF-DA4C-A40A-ADA98508CC23}" presName="Name13" presStyleLbl="parChTrans1D2" presStyleIdx="24" presStyleCnt="27"/>
      <dgm:spPr/>
    </dgm:pt>
    <dgm:pt modelId="{D314026A-2F78-F84E-8045-6675029EDD49}" type="pres">
      <dgm:prSet presAssocID="{8AE60BF9-091B-184E-9005-EF4555AA90DF}" presName="childText" presStyleLbl="bgAcc1" presStyleIdx="24" presStyleCnt="27">
        <dgm:presLayoutVars>
          <dgm:bulletEnabled val="1"/>
        </dgm:presLayoutVars>
      </dgm:prSet>
      <dgm:spPr/>
    </dgm:pt>
    <dgm:pt modelId="{16E58DE1-A091-5548-8240-35067CD2D11F}" type="pres">
      <dgm:prSet presAssocID="{A746390B-A82F-C64B-8145-6D27C88B0E24}" presName="Name13" presStyleLbl="parChTrans1D2" presStyleIdx="25" presStyleCnt="27"/>
      <dgm:spPr/>
    </dgm:pt>
    <dgm:pt modelId="{EFCCE37F-D0FD-4444-9D80-DBC41CEF80D2}" type="pres">
      <dgm:prSet presAssocID="{A5365144-998A-224B-BF5C-39352B61A674}" presName="childText" presStyleLbl="bgAcc1" presStyleIdx="25" presStyleCnt="27">
        <dgm:presLayoutVars>
          <dgm:bulletEnabled val="1"/>
        </dgm:presLayoutVars>
      </dgm:prSet>
      <dgm:spPr/>
    </dgm:pt>
    <dgm:pt modelId="{7DDFF29B-2975-EF45-B31C-ECD72FD9ABF0}" type="pres">
      <dgm:prSet presAssocID="{4B304EE6-B53F-644F-9D12-5306178C6031}" presName="Name13" presStyleLbl="parChTrans1D2" presStyleIdx="26" presStyleCnt="27"/>
      <dgm:spPr/>
    </dgm:pt>
    <dgm:pt modelId="{3A801272-935B-9A41-A9D1-B14936F53555}" type="pres">
      <dgm:prSet presAssocID="{F9D126EF-BE2E-7746-9348-9E369FE47AFA}" presName="childText" presStyleLbl="bgAcc1" presStyleIdx="26" presStyleCnt="27">
        <dgm:presLayoutVars>
          <dgm:bulletEnabled val="1"/>
        </dgm:presLayoutVars>
      </dgm:prSet>
      <dgm:spPr/>
    </dgm:pt>
  </dgm:ptLst>
  <dgm:cxnLst>
    <dgm:cxn modelId="{23BF9101-4924-FB4D-9EC9-B2E2F4215ED7}" type="presOf" srcId="{0E8CD457-DF9A-854A-B772-A66C169B0588}" destId="{5627C395-5AEB-6049-AFCA-210CC7A007BA}" srcOrd="1" destOrd="0" presId="urn:microsoft.com/office/officeart/2005/8/layout/hierarchy3"/>
    <dgm:cxn modelId="{C0406F03-E93F-534A-9E05-B0756B12F872}" type="presOf" srcId="{2704C766-EA22-D046-80C0-C5A0AF66F85D}" destId="{F8F89AFA-7427-B447-B5EA-897B3007A5D0}" srcOrd="0" destOrd="0" presId="urn:microsoft.com/office/officeart/2005/8/layout/hierarchy3"/>
    <dgm:cxn modelId="{58FB9503-7E52-BC44-A1F9-12574B538CBE}" srcId="{F1F5D922-A647-5945-89E1-2B1158E87E7C}" destId="{7A93B62C-5C6F-AC4F-8A7C-ED6B585841C1}" srcOrd="6" destOrd="0" parTransId="{209C471E-D42A-FA46-93C8-24BE0E89AD9A}" sibTransId="{2C9C703C-A18F-5A4C-819B-12AE8BD3C33E}"/>
    <dgm:cxn modelId="{C33B5D07-78A7-F540-9BBD-07F8E4B1F86D}" type="presOf" srcId="{7A93B62C-5C6F-AC4F-8A7C-ED6B585841C1}" destId="{A3EBC1A4-3CA1-964A-8FB8-1070D94A0A1C}" srcOrd="1" destOrd="0" presId="urn:microsoft.com/office/officeart/2005/8/layout/hierarchy3"/>
    <dgm:cxn modelId="{F166A007-9572-FC4E-A4C0-A1502C01C84F}" srcId="{F1F5D922-A647-5945-89E1-2B1158E87E7C}" destId="{AC1C2011-E47F-F24C-8B7C-4E3BC1DFAB2D}" srcOrd="3" destOrd="0" parTransId="{875C913E-520C-F54F-B29E-C519013B05EF}" sibTransId="{822AF7AC-50EA-A147-96D3-4CCEFC7F8215}"/>
    <dgm:cxn modelId="{D8D5320B-1733-BD4C-B16F-4B8D4F2A0C5E}" type="presOf" srcId="{FD4DD728-38B2-774B-93E8-0922AD3E17ED}" destId="{DDD7714F-70F6-4041-A377-C7AF7CC48C51}" srcOrd="0" destOrd="0" presId="urn:microsoft.com/office/officeart/2005/8/layout/hierarchy3"/>
    <dgm:cxn modelId="{D9C72C10-F515-5641-A574-80A9D98A94B4}" type="presOf" srcId="{4B304EE6-B53F-644F-9D12-5306178C6031}" destId="{7DDFF29B-2975-EF45-B31C-ECD72FD9ABF0}" srcOrd="0" destOrd="0" presId="urn:microsoft.com/office/officeart/2005/8/layout/hierarchy3"/>
    <dgm:cxn modelId="{1C2ED910-E355-624B-B8A0-3A9E91CB6EE8}" type="presOf" srcId="{9F0F78F8-60F2-FB40-ACE6-A8E46E10A1BB}" destId="{6A58B61E-B9B8-664C-AF64-AB9D200576BF}" srcOrd="0" destOrd="0" presId="urn:microsoft.com/office/officeart/2005/8/layout/hierarchy3"/>
    <dgm:cxn modelId="{24005611-25C1-A843-891D-014D1E6DB725}" type="presOf" srcId="{299096F4-3ED2-8C4A-9186-AB4A03B8C0C6}" destId="{6023BBE9-C729-A74F-9B11-823A1A565C70}" srcOrd="0" destOrd="0" presId="urn:microsoft.com/office/officeart/2005/8/layout/hierarchy3"/>
    <dgm:cxn modelId="{5692B313-F6DB-9E42-9FF7-43521CA391D7}" type="presOf" srcId="{BE09F905-F57D-3A41-B986-6174F9DE9EF6}" destId="{96C0B8AD-0DBD-D346-8EE3-09BFB11167B9}" srcOrd="0" destOrd="0" presId="urn:microsoft.com/office/officeart/2005/8/layout/hierarchy3"/>
    <dgm:cxn modelId="{89AA0514-B813-FC49-9C07-87B67F6A64C2}" srcId="{8F051BCC-AB3B-394F-ADE0-550A8288E9D1}" destId="{E6E223AD-5E94-2440-8F3B-B6DE336C4CEC}" srcOrd="1" destOrd="0" parTransId="{7E0FC8F8-EB3C-C748-BAEB-624230241256}" sibTransId="{BCD642E1-79CF-A944-A179-9D259CAED5F2}"/>
    <dgm:cxn modelId="{8287EA18-CC81-C647-AE7B-8853F485D1CB}" srcId="{41DCB497-4F67-7240-B1C3-DED53DF245ED}" destId="{444FF2BE-46A6-0C4D-9D6A-8EF2ABCAD744}" srcOrd="1" destOrd="0" parTransId="{136354CD-7547-0F40-90F8-3C436C8B34AB}" sibTransId="{08BBC0FC-E5EF-2F48-9E65-A9D096746A03}"/>
    <dgm:cxn modelId="{B2B5851F-EA5E-BD4A-B4F9-7E6DF31424F6}" type="presOf" srcId="{A6D7EFB5-A92E-044B-B43F-51922C0DC9A0}" destId="{9B3581C4-2FD4-694B-98B7-571A5B50C826}" srcOrd="0" destOrd="0" presId="urn:microsoft.com/office/officeart/2005/8/layout/hierarchy3"/>
    <dgm:cxn modelId="{F1127820-0574-C84E-A90D-0BDE230F30CE}" srcId="{0E8CD457-DF9A-854A-B772-A66C169B0588}" destId="{D01FFA2E-324C-4F44-8F5B-1D93BA14C37D}" srcOrd="0" destOrd="0" parTransId="{883F9595-6196-5F40-B439-137031A0CA92}" sibTransId="{B6B99295-B775-EA45-BDE7-A0F66DFE49C2}"/>
    <dgm:cxn modelId="{58CF8024-DC23-584D-8115-6BBE4E43CEAB}" type="presOf" srcId="{05F23BCB-22AA-E245-BA73-9BF467A5A01F}" destId="{04A97591-A644-7A4E-A21C-0F455A246C0B}" srcOrd="0" destOrd="0" presId="urn:microsoft.com/office/officeart/2005/8/layout/hierarchy3"/>
    <dgm:cxn modelId="{F2AAEC2A-9CF6-1843-87FF-848B6DB4D5E0}" type="presOf" srcId="{AC1C2011-E47F-F24C-8B7C-4E3BC1DFAB2D}" destId="{8D2DA61F-636E-4C4F-917A-A69C97043AB4}" srcOrd="1" destOrd="0" presId="urn:microsoft.com/office/officeart/2005/8/layout/hierarchy3"/>
    <dgm:cxn modelId="{5E14102D-7084-FA4C-AAEB-7A45B235F0D7}" srcId="{00D42E72-3F24-5446-A532-B962CD556993}" destId="{E18C2833-A402-AE40-AFC4-1A0012C0626B}" srcOrd="3" destOrd="0" parTransId="{5A68C619-65D3-114E-9776-3746F139E5CA}" sibTransId="{42B1A76F-E8A5-F741-9656-0220FB356D62}"/>
    <dgm:cxn modelId="{9A9AB62D-7896-264C-9BC2-3B8F3619D125}" srcId="{05F23BCB-22AA-E245-BA73-9BF467A5A01F}" destId="{A5365144-998A-224B-BF5C-39352B61A674}" srcOrd="1" destOrd="0" parTransId="{A746390B-A82F-C64B-8145-6D27C88B0E24}" sibTransId="{7745351C-F63F-B543-AA34-F2D3A0BE0513}"/>
    <dgm:cxn modelId="{D90AC22F-5AA5-3A48-A346-63F6E6BFBCAF}" type="presOf" srcId="{A8A21FA9-2703-0548-B6F7-AD6E73BDA1AE}" destId="{FCF6F526-FB38-FE4D-A494-4DFFD18DA82E}" srcOrd="0" destOrd="0" presId="urn:microsoft.com/office/officeart/2005/8/layout/hierarchy3"/>
    <dgm:cxn modelId="{5C21A030-4E30-A642-BFB2-C9E223DB66E2}" type="presOf" srcId="{5354B16A-E11E-1D48-AAFB-7D240D6642F5}" destId="{4D9FE055-ADA2-6C4F-B60B-7CBC43A089E6}" srcOrd="0" destOrd="0" presId="urn:microsoft.com/office/officeart/2005/8/layout/hierarchy3"/>
    <dgm:cxn modelId="{84BA2834-F0F3-EA4F-A301-62AE1AA71F72}" type="presOf" srcId="{F9D126EF-BE2E-7746-9348-9E369FE47AFA}" destId="{3A801272-935B-9A41-A9D1-B14936F53555}" srcOrd="0" destOrd="0" presId="urn:microsoft.com/office/officeart/2005/8/layout/hierarchy3"/>
    <dgm:cxn modelId="{43692E34-E085-3749-8CF1-151B2F9F1C8E}" srcId="{7A93B62C-5C6F-AC4F-8A7C-ED6B585841C1}" destId="{E9A3D690-F538-1640-BA5A-DA7EF97EEB32}" srcOrd="4" destOrd="0" parTransId="{971C1B5D-67F7-F748-8432-22B7AA5C243E}" sibTransId="{79022E51-1F17-8546-9AC8-3171512E16F1}"/>
    <dgm:cxn modelId="{D9344537-679A-134F-B752-733DF1EA2F46}" type="presOf" srcId="{3C53D9CB-B49A-1041-B36E-C876B26C0664}" destId="{ABA92FFD-011E-CD40-84AF-075B95B64B93}" srcOrd="0" destOrd="0" presId="urn:microsoft.com/office/officeart/2005/8/layout/hierarchy3"/>
    <dgm:cxn modelId="{8ABC713B-421D-2B45-B83E-114A86A720C0}" type="presOf" srcId="{7F9F97BE-5130-EC47-A26F-5CE7B8699020}" destId="{4236FFC8-1C6E-D94D-BE64-0D9C3F213F9C}" srcOrd="0" destOrd="0" presId="urn:microsoft.com/office/officeart/2005/8/layout/hierarchy3"/>
    <dgm:cxn modelId="{6EDB5F3D-7C82-404A-BEA7-0BE6582081F9}" type="presOf" srcId="{8DC7C76D-6C75-D742-A16F-9E797B71B627}" destId="{5F283CA6-EFED-9B45-B629-D2FA0BF4ADCB}" srcOrd="0" destOrd="0" presId="urn:microsoft.com/office/officeart/2005/8/layout/hierarchy3"/>
    <dgm:cxn modelId="{C8FD035C-1F95-1C4F-B519-E16724C27207}" type="presOf" srcId="{8F051BCC-AB3B-394F-ADE0-550A8288E9D1}" destId="{3EA10360-C008-6E4F-801E-D8671B796508}" srcOrd="1" destOrd="0" presId="urn:microsoft.com/office/officeart/2005/8/layout/hierarchy3"/>
    <dgm:cxn modelId="{040C3563-6A95-5546-858D-0EC7BB34E9C6}" type="presOf" srcId="{A746390B-A82F-C64B-8145-6D27C88B0E24}" destId="{16E58DE1-A091-5548-8240-35067CD2D11F}" srcOrd="0" destOrd="0" presId="urn:microsoft.com/office/officeart/2005/8/layout/hierarchy3"/>
    <dgm:cxn modelId="{A6B22244-DB3A-424A-8FC7-A8A7F898FC7C}" type="presOf" srcId="{41DCB497-4F67-7240-B1C3-DED53DF245ED}" destId="{845ED3E6-51AD-1641-949A-0F65BC3E9D79}" srcOrd="0" destOrd="0" presId="urn:microsoft.com/office/officeart/2005/8/layout/hierarchy3"/>
    <dgm:cxn modelId="{970C8F44-585A-5948-930E-9E835ABDD018}" srcId="{AC1C2011-E47F-F24C-8B7C-4E3BC1DFAB2D}" destId="{B0893E9D-79A1-714C-9815-3E92244E91ED}" srcOrd="0" destOrd="0" parTransId="{BE09F905-F57D-3A41-B986-6174F9DE9EF6}" sibTransId="{9716B081-0A92-BB46-BEA7-6085DD96F792}"/>
    <dgm:cxn modelId="{F793CE44-36C1-EA4B-840B-A07233429F03}" type="presOf" srcId="{E876EA2D-293D-BC4A-A196-3712A4F5CDB1}" destId="{F25706D1-68D7-8C43-A6D7-5B86169F3E21}" srcOrd="0" destOrd="0" presId="urn:microsoft.com/office/officeart/2005/8/layout/hierarchy3"/>
    <dgm:cxn modelId="{7586CB46-79A8-184E-9224-8A8F89ED6219}" type="presOf" srcId="{C464E591-CEA1-414D-AB66-7269B863E3A7}" destId="{5DF2E0AC-F16A-7B43-A3E3-38B736183D8E}" srcOrd="0" destOrd="0" presId="urn:microsoft.com/office/officeart/2005/8/layout/hierarchy3"/>
    <dgm:cxn modelId="{EA08EA69-7D64-9141-B3F8-60CAD063187E}" type="presOf" srcId="{054BC13C-9C64-9E41-9173-145D9B78BD94}" destId="{EE3028E2-F2A6-A548-A078-22AA4CF2097D}" srcOrd="0" destOrd="0" presId="urn:microsoft.com/office/officeart/2005/8/layout/hierarchy3"/>
    <dgm:cxn modelId="{771C1A6A-AF9B-F14A-ABCF-24B1ABDA5FE1}" srcId="{00D42E72-3F24-5446-A532-B962CD556993}" destId="{69292C06-EF1C-1D4C-A419-4BBF1A78C12B}" srcOrd="1" destOrd="0" parTransId="{7F9F97BE-5130-EC47-A26F-5CE7B8699020}" sibTransId="{11D7078B-256A-0541-9889-01991EA840FB}"/>
    <dgm:cxn modelId="{F130A26B-328C-6043-9959-19E0C5A22089}" type="presOf" srcId="{69292C06-EF1C-1D4C-A419-4BBF1A78C12B}" destId="{997B334E-E3E7-484A-94FD-9FE98B06E5D3}" srcOrd="0" destOrd="0" presId="urn:microsoft.com/office/officeart/2005/8/layout/hierarchy3"/>
    <dgm:cxn modelId="{2C19AB6B-4EA5-9A4F-BE68-7BE6D63BC39E}" type="presOf" srcId="{16038EE6-6BF3-4B48-9980-ACC7A6420663}" destId="{14B23716-2CC8-5148-A061-F33F23804BE5}" srcOrd="0" destOrd="0" presId="urn:microsoft.com/office/officeart/2005/8/layout/hierarchy3"/>
    <dgm:cxn modelId="{0962024D-F523-0C43-A32E-BFF23B100A6B}" type="presOf" srcId="{35DE522F-B866-F941-BC4D-91F450E2F441}" destId="{DD922611-B3FD-504D-B7FB-01A6B7FC4849}" srcOrd="0" destOrd="0" presId="urn:microsoft.com/office/officeart/2005/8/layout/hierarchy3"/>
    <dgm:cxn modelId="{36F1114D-8125-BB4F-9F6C-E55105F2E2BF}" type="presOf" srcId="{971C1B5D-67F7-F748-8432-22B7AA5C243E}" destId="{FC0FD8D0-996E-6443-9AFF-FC093786F2BB}" srcOrd="0" destOrd="0" presId="urn:microsoft.com/office/officeart/2005/8/layout/hierarchy3"/>
    <dgm:cxn modelId="{2C65354D-AF6D-EF4A-A394-ABC6092C6425}" type="presOf" srcId="{136354CD-7547-0F40-90F8-3C436C8B34AB}" destId="{0D1F2A58-F3A6-2749-A21E-35A839943671}" srcOrd="0" destOrd="0" presId="urn:microsoft.com/office/officeart/2005/8/layout/hierarchy3"/>
    <dgm:cxn modelId="{6DDBAA4D-022E-324E-B0C6-D6CCE1CFFCBF}" type="presOf" srcId="{457D7804-6648-244C-B977-5FFA990152B3}" destId="{6C7CCA5F-C27C-C242-A47B-5B9938F66569}" srcOrd="0" destOrd="0" presId="urn:microsoft.com/office/officeart/2005/8/layout/hierarchy3"/>
    <dgm:cxn modelId="{4544BC6D-CC7F-2D44-8851-9CD7A2C4CDC3}" srcId="{00D42E72-3F24-5446-A532-B962CD556993}" destId="{3249E403-7B42-E041-AB57-0829AE25A092}" srcOrd="4" destOrd="0" parTransId="{A5B5B806-C405-5C4C-8827-00133AAE07B2}" sibTransId="{98164AA1-8FDF-1F4F-B189-E9577350CB76}"/>
    <dgm:cxn modelId="{1E6AFF6D-FD10-F540-B9E2-6756D4679939}" srcId="{00D42E72-3F24-5446-A532-B962CD556993}" destId="{A6D7EFB5-A92E-044B-B43F-51922C0DC9A0}" srcOrd="0" destOrd="0" parTransId="{457D7804-6648-244C-B977-5FFA990152B3}" sibTransId="{58A1200A-74DE-DC4C-BAC0-FA8EE5C767D2}"/>
    <dgm:cxn modelId="{127E326E-20D7-2A4D-87CF-15297E1B198D}" type="presOf" srcId="{E6E223AD-5E94-2440-8F3B-B6DE336C4CEC}" destId="{3632657C-BFC7-224C-84FA-CA5FAF7AD56D}" srcOrd="0" destOrd="0" presId="urn:microsoft.com/office/officeart/2005/8/layout/hierarchy3"/>
    <dgm:cxn modelId="{9641946E-BE52-A748-9C56-F4740039F8CA}" type="presOf" srcId="{EE9B1C0E-FF5B-F64D-97DA-1EFCDC6AC4F0}" destId="{A9557D1F-C5B3-4E4A-8CE5-F4F68D65AEEB}" srcOrd="0" destOrd="0" presId="urn:microsoft.com/office/officeart/2005/8/layout/hierarchy3"/>
    <dgm:cxn modelId="{84818272-4EEB-0349-961F-64B5C6CC275C}" type="presOf" srcId="{8F051BCC-AB3B-394F-ADE0-550A8288E9D1}" destId="{07B8B408-BBEA-5347-BC4A-13FA8D964551}" srcOrd="0" destOrd="0" presId="urn:microsoft.com/office/officeart/2005/8/layout/hierarchy3"/>
    <dgm:cxn modelId="{43A20854-317E-7542-A545-4B2FFDBAEE9D}" type="presOf" srcId="{B0893E9D-79A1-714C-9815-3E92244E91ED}" destId="{DA57115A-100A-0B4A-9BAC-ABEC59ABB382}" srcOrd="0" destOrd="0" presId="urn:microsoft.com/office/officeart/2005/8/layout/hierarchy3"/>
    <dgm:cxn modelId="{B5565474-DE98-A043-B3BC-2F166F693670}" type="presOf" srcId="{05D8882D-F16D-AB43-A3F3-30720E7BFBE0}" destId="{CEEA02DB-4226-0A4E-9CEE-E4DF1468D4FA}" srcOrd="0" destOrd="0" presId="urn:microsoft.com/office/officeart/2005/8/layout/hierarchy3"/>
    <dgm:cxn modelId="{921BBB75-8B00-A249-9DB5-274B38812B0B}" type="presOf" srcId="{5A68C619-65D3-114E-9776-3746F139E5CA}" destId="{35EA8B6E-7CBA-3C46-ACBA-B28BF59A2486}" srcOrd="0" destOrd="0" presId="urn:microsoft.com/office/officeart/2005/8/layout/hierarchy3"/>
    <dgm:cxn modelId="{9BE07657-D16A-1144-AD41-EF9EBAE3F9FD}" type="presOf" srcId="{E18C2833-A402-AE40-AFC4-1A0012C0626B}" destId="{092E03E6-0390-364F-B243-BCD0C52801E2}" srcOrd="0" destOrd="0" presId="urn:microsoft.com/office/officeart/2005/8/layout/hierarchy3"/>
    <dgm:cxn modelId="{E6280A79-2DF5-5046-AB89-DD0378D3D3A1}" type="presOf" srcId="{F1F5D922-A647-5945-89E1-2B1158E87E7C}" destId="{3DA2996A-B9CC-754B-A3CD-41FF8722C935}" srcOrd="0" destOrd="0" presId="urn:microsoft.com/office/officeart/2005/8/layout/hierarchy3"/>
    <dgm:cxn modelId="{7D24917B-F264-4E45-BDE3-71E6B04AAB54}" srcId="{2F9FF1B4-EA6C-7C4A-A81D-BD01257A79E7}" destId="{FDAB69C9-3BA5-8240-A3EA-4A596500E358}" srcOrd="0" destOrd="0" parTransId="{EE9B1C0E-FF5B-F64D-97DA-1EFCDC6AC4F0}" sibTransId="{32666D97-8610-9945-B7FA-DE82EDE8AF0D}"/>
    <dgm:cxn modelId="{9207967E-8900-C744-AED9-EF26767084D1}" type="presOf" srcId="{A5365144-998A-224B-BF5C-39352B61A674}" destId="{EFCCE37F-D0FD-4444-9D80-DBC41CEF80D2}" srcOrd="0" destOrd="0" presId="urn:microsoft.com/office/officeart/2005/8/layout/hierarchy3"/>
    <dgm:cxn modelId="{2B026280-DD64-D84F-B465-866B0B3F534B}" type="presOf" srcId="{AE8F0254-C357-F34A-B5AE-12FF6C1B5C26}" destId="{9DD1C069-7EFF-BE4E-9BEF-C0171B20E754}" srcOrd="0" destOrd="0" presId="urn:microsoft.com/office/officeart/2005/8/layout/hierarchy3"/>
    <dgm:cxn modelId="{3E7EFA84-5E35-C846-8C47-63D027B2E805}" srcId="{7A93B62C-5C6F-AC4F-8A7C-ED6B585841C1}" destId="{4EE57A1C-0DB5-1F49-B834-B315C0F65072}" srcOrd="1" destOrd="0" parTransId="{EC44253B-0648-334C-A54A-72CE77C60696}" sibTransId="{629D1C23-38C7-5F40-A941-195B4EBC56DE}"/>
    <dgm:cxn modelId="{E2658E8A-236A-4B44-B9C4-60853C578065}" type="presOf" srcId="{7A93B62C-5C6F-AC4F-8A7C-ED6B585841C1}" destId="{51CA69B9-995A-3146-AEC4-A30299EAFD91}" srcOrd="0" destOrd="0" presId="urn:microsoft.com/office/officeart/2005/8/layout/hierarchy3"/>
    <dgm:cxn modelId="{5DBEB98B-738C-ED4F-AD67-E2390B57594D}" srcId="{0E8CD457-DF9A-854A-B772-A66C169B0588}" destId="{8DC7C76D-6C75-D742-A16F-9E797B71B627}" srcOrd="2" destOrd="0" parTransId="{B41E6929-1A8C-EF44-A394-950681650A9E}" sibTransId="{8FDA92A6-7F3E-944A-8CB4-9242580083D3}"/>
    <dgm:cxn modelId="{F60A0691-5045-394F-956D-7F5888590301}" srcId="{F1F5D922-A647-5945-89E1-2B1158E87E7C}" destId="{0E8CD457-DF9A-854A-B772-A66C169B0588}" srcOrd="4" destOrd="0" parTransId="{08F59359-C013-7E47-94F6-E90D860A58DF}" sibTransId="{8E08FD71-FC03-CB42-A5BD-73669B7ED237}"/>
    <dgm:cxn modelId="{FD352A94-4692-BA4B-AFBA-53ED2D5C7456}" srcId="{AC1C2011-E47F-F24C-8B7C-4E3BC1DFAB2D}" destId="{B38F1EE6-D813-644B-B80E-DC72FD03A0A2}" srcOrd="1" destOrd="0" parTransId="{35DE522F-B866-F941-BC4D-91F450E2F441}" sibTransId="{D872DCFB-4FCB-0A4F-8B9F-20D50B54D705}"/>
    <dgm:cxn modelId="{18F85895-D2F9-9B49-BDF4-644A05E7DFBE}" srcId="{41DCB497-4F67-7240-B1C3-DED53DF245ED}" destId="{FD4DD728-38B2-774B-93E8-0922AD3E17ED}" srcOrd="2" destOrd="0" parTransId="{E876EA2D-293D-BC4A-A196-3712A4F5CDB1}" sibTransId="{C3859D40-5AA0-844D-825E-EBCAAA87B506}"/>
    <dgm:cxn modelId="{DAF97996-DA68-B44B-8058-FC6DDC9F93F3}" type="presOf" srcId="{2F9FF1B4-EA6C-7C4A-A81D-BD01257A79E7}" destId="{BA133919-C9B4-1F46-8D96-28E5A05EB3DE}" srcOrd="0" destOrd="0" presId="urn:microsoft.com/office/officeart/2005/8/layout/hierarchy3"/>
    <dgm:cxn modelId="{B620239D-391E-2541-80C6-50D0DCB8925C}" type="presOf" srcId="{7E0FC8F8-EB3C-C748-BAEB-624230241256}" destId="{40E2CB40-9B00-E748-B505-5DD3E635E558}" srcOrd="0" destOrd="0" presId="urn:microsoft.com/office/officeart/2005/8/layout/hierarchy3"/>
    <dgm:cxn modelId="{FFF9D69F-B680-CD4D-822F-03F59C058A3D}" srcId="{F1F5D922-A647-5945-89E1-2B1158E87E7C}" destId="{41DCB497-4F67-7240-B1C3-DED53DF245ED}" srcOrd="0" destOrd="0" parTransId="{EF8DA8D5-FCE9-E14D-9897-BF3EC678B95A}" sibTransId="{5AAC9A2B-AAFE-704A-A72E-E6537DEA1C39}"/>
    <dgm:cxn modelId="{15FA9DA3-F7FF-534E-8D58-80A694D9DB6B}" type="presOf" srcId="{00D42E72-3F24-5446-A532-B962CD556993}" destId="{7E8E6DBD-621F-D641-8A93-A92DC836FF95}" srcOrd="1" destOrd="0" presId="urn:microsoft.com/office/officeart/2005/8/layout/hierarchy3"/>
    <dgm:cxn modelId="{7DA13CA4-0C03-1D4B-B272-38B68945B574}" type="presOf" srcId="{FDAB69C9-3BA5-8240-A3EA-4A596500E358}" destId="{79124905-5F4B-C442-AA9D-A554D067E1CE}" srcOrd="0" destOrd="0" presId="urn:microsoft.com/office/officeart/2005/8/layout/hierarchy3"/>
    <dgm:cxn modelId="{B2E468A6-4415-0941-87FE-D83CB4BC6C3E}" type="presOf" srcId="{598FE064-F072-2E43-BEAE-80E649AEA9AE}" destId="{6FE81644-B710-2848-8BE0-2E9C1E143939}" srcOrd="0" destOrd="0" presId="urn:microsoft.com/office/officeart/2005/8/layout/hierarchy3"/>
    <dgm:cxn modelId="{9779E4A7-3BC4-6D4C-9E17-1484811EFF80}" type="presOf" srcId="{3E784F15-FAE9-BB49-95C5-CAC859C56617}" destId="{8AECC5BC-2112-6C47-BA97-C703B279B190}" srcOrd="0" destOrd="0" presId="urn:microsoft.com/office/officeart/2005/8/layout/hierarchy3"/>
    <dgm:cxn modelId="{405BE0A8-D63D-F34F-A3A6-2E303594B7E4}" type="presOf" srcId="{95CB294F-A2D2-EE47-AB33-C7A9CB36A488}" destId="{E5C17912-BBD8-EA48-B033-E10027B13EC4}" srcOrd="0" destOrd="0" presId="urn:microsoft.com/office/officeart/2005/8/layout/hierarchy3"/>
    <dgm:cxn modelId="{F7B636A9-3F1D-4E4B-BBB1-A7922D6922B2}" srcId="{F1F5D922-A647-5945-89E1-2B1158E87E7C}" destId="{8F051BCC-AB3B-394F-ADE0-550A8288E9D1}" srcOrd="2" destOrd="0" parTransId="{70BF84AD-BF26-A249-B0E7-CCCCE1D37B64}" sibTransId="{2E3D6173-BE70-F34B-950B-1C3702EC581B}"/>
    <dgm:cxn modelId="{4CA8B3A9-6F84-F745-A397-B2638DFF7FA3}" srcId="{05F23BCB-22AA-E245-BA73-9BF467A5A01F}" destId="{8AE60BF9-091B-184E-9005-EF4555AA90DF}" srcOrd="0" destOrd="0" parTransId="{0AE37708-A5CF-DA4C-A40A-ADA98508CC23}" sibTransId="{0DFAB878-B6EC-3647-9263-A4B3AB2CF447}"/>
    <dgm:cxn modelId="{6CB113AA-9DEA-194E-B4B1-C591C50EA489}" srcId="{8F051BCC-AB3B-394F-ADE0-550A8288E9D1}" destId="{598FE064-F072-2E43-BEAE-80E649AEA9AE}" srcOrd="0" destOrd="0" parTransId="{224B842B-4E55-914D-977A-0FFA6511356C}" sibTransId="{BF168AA6-8FD0-D546-926D-CD54C2D9060A}"/>
    <dgm:cxn modelId="{841DCEAB-77F6-C149-B398-963E03A33824}" srcId="{2F9FF1B4-EA6C-7C4A-A81D-BD01257A79E7}" destId="{299096F4-3ED2-8C4A-9186-AB4A03B8C0C6}" srcOrd="1" destOrd="0" parTransId="{3E784F15-FAE9-BB49-95C5-CAC859C56617}" sibTransId="{82A589DB-9981-E041-A7ED-B93DEBADEC5B}"/>
    <dgm:cxn modelId="{5FE271AD-91AB-E540-8168-456A5C5F4FCA}" srcId="{F1F5D922-A647-5945-89E1-2B1158E87E7C}" destId="{00D42E72-3F24-5446-A532-B962CD556993}" srcOrd="5" destOrd="0" parTransId="{018CBCAC-7E13-DC4B-ABAF-4151D091C23E}" sibTransId="{159A85A7-45FC-764B-8BDD-34079D757EA7}"/>
    <dgm:cxn modelId="{BC3736AF-9AAF-D845-AE9A-24EED08B182B}" type="presOf" srcId="{8AE60BF9-091B-184E-9005-EF4555AA90DF}" destId="{D314026A-2F78-F84E-8045-6675029EDD49}" srcOrd="0" destOrd="0" presId="urn:microsoft.com/office/officeart/2005/8/layout/hierarchy3"/>
    <dgm:cxn modelId="{3BA040AF-AFC7-6C49-B108-8B8D44F2963C}" type="presOf" srcId="{A5B5B806-C405-5C4C-8827-00133AAE07B2}" destId="{5E914F32-FE04-9D4B-B1A1-C47F3DB5E6F2}" srcOrd="0" destOrd="0" presId="urn:microsoft.com/office/officeart/2005/8/layout/hierarchy3"/>
    <dgm:cxn modelId="{143189B0-4B42-5E45-884A-01EAD41D08DF}" type="presOf" srcId="{2F9FF1B4-EA6C-7C4A-A81D-BD01257A79E7}" destId="{C1CC0758-1E89-014B-BCA6-B412B5096445}" srcOrd="1" destOrd="0" presId="urn:microsoft.com/office/officeart/2005/8/layout/hierarchy3"/>
    <dgm:cxn modelId="{1E5CE1B3-6395-C843-B3EF-0F8FAF4FD5BD}" srcId="{2F9FF1B4-EA6C-7C4A-A81D-BD01257A79E7}" destId="{2704C766-EA22-D046-80C0-C5A0AF66F85D}" srcOrd="2" destOrd="0" parTransId="{9F0F78F8-60F2-FB40-ACE6-A8E46E10A1BB}" sibTransId="{47C8D04F-C358-9A48-B736-2D8B40E8D061}"/>
    <dgm:cxn modelId="{9A3A4AB5-0799-544A-B337-4941BF0EF09F}" type="presOf" srcId="{53C1FC7C-FB8B-ED43-B796-B56D223ECB81}" destId="{FE0B66B4-D0F6-534A-9FA4-5FFE3999714B}" srcOrd="0" destOrd="0" presId="urn:microsoft.com/office/officeart/2005/8/layout/hierarchy3"/>
    <dgm:cxn modelId="{07E957B7-AFC9-7641-A550-7DF6FF879EC8}" type="presOf" srcId="{41DCB497-4F67-7240-B1C3-DED53DF245ED}" destId="{79B777F2-00FE-FA4D-9CF1-63BDC88ED8C0}" srcOrd="1" destOrd="0" presId="urn:microsoft.com/office/officeart/2005/8/layout/hierarchy3"/>
    <dgm:cxn modelId="{9C44E8B8-8AD9-374F-AB5A-E0DFD97DEBC9}" srcId="{7A93B62C-5C6F-AC4F-8A7C-ED6B585841C1}" destId="{A8A21FA9-2703-0548-B6F7-AD6E73BDA1AE}" srcOrd="3" destOrd="0" parTransId="{C464E591-CEA1-414D-AB66-7269B863E3A7}" sibTransId="{AAE35E0D-BBED-974A-8345-D01C85A9A5C3}"/>
    <dgm:cxn modelId="{5A54F1B8-6947-8C41-B1EA-9CD40B95E861}" type="presOf" srcId="{883F9595-6196-5F40-B439-137031A0CA92}" destId="{E976EDA8-6C28-DE4A-87DF-710404B66FFB}" srcOrd="0" destOrd="0" presId="urn:microsoft.com/office/officeart/2005/8/layout/hierarchy3"/>
    <dgm:cxn modelId="{330697BA-97D1-1A48-A105-C06D303FAFFA}" type="presOf" srcId="{9C1B7D37-0A7C-4146-A31B-21D8316E2833}" destId="{12865B71-5B1C-3140-BFB5-38937DC9BCE6}" srcOrd="0" destOrd="0" presId="urn:microsoft.com/office/officeart/2005/8/layout/hierarchy3"/>
    <dgm:cxn modelId="{F3B9E9BD-CA28-334D-9726-2EF0BE5B25D3}" type="presOf" srcId="{3249E403-7B42-E041-AB57-0829AE25A092}" destId="{CC575E2B-BF36-C244-BFA9-0A26DD34CB23}" srcOrd="0" destOrd="0" presId="urn:microsoft.com/office/officeart/2005/8/layout/hierarchy3"/>
    <dgm:cxn modelId="{5A6B25BE-7DBD-F543-82D3-581F8853F4C6}" type="presOf" srcId="{224B842B-4E55-914D-977A-0FFA6511356C}" destId="{9F877505-089D-AE47-A1F1-6C24D9394F4F}" srcOrd="0" destOrd="0" presId="urn:microsoft.com/office/officeart/2005/8/layout/hierarchy3"/>
    <dgm:cxn modelId="{D99847BF-1D4A-9344-9904-7558D3FABEE5}" type="presOf" srcId="{0AE37708-A5CF-DA4C-A40A-ADA98508CC23}" destId="{B575AD4C-A0B9-C546-951C-87B42CC951D5}" srcOrd="0" destOrd="0" presId="urn:microsoft.com/office/officeart/2005/8/layout/hierarchy3"/>
    <dgm:cxn modelId="{F81AF2BF-4375-184B-86A7-1E8B65375CB8}" srcId="{05F23BCB-22AA-E245-BA73-9BF467A5A01F}" destId="{F9D126EF-BE2E-7746-9348-9E369FE47AFA}" srcOrd="2" destOrd="0" parTransId="{4B304EE6-B53F-644F-9D12-5306178C6031}" sibTransId="{C6F6394C-4393-E447-822F-CF280956CC95}"/>
    <dgm:cxn modelId="{9CB096C1-9AF6-1945-B1A9-5046E66C8772}" srcId="{0E8CD457-DF9A-854A-B772-A66C169B0588}" destId="{16038EE6-6BF3-4B48-9980-ACC7A6420663}" srcOrd="1" destOrd="0" parTransId="{AE8F0254-C357-F34A-B5AE-12FF6C1B5C26}" sibTransId="{0B8419AD-1F4A-364B-AB5A-51FA3B4CE4AF}"/>
    <dgm:cxn modelId="{C7B689C2-C6E3-2244-BABB-DDF17B41C8BA}" type="presOf" srcId="{444FF2BE-46A6-0C4D-9D6A-8EF2ABCAD744}" destId="{73301F81-1F1D-3F46-B392-A59C2C4C807C}" srcOrd="0" destOrd="0" presId="urn:microsoft.com/office/officeart/2005/8/layout/hierarchy3"/>
    <dgm:cxn modelId="{27293FC4-AFA8-C04F-827D-EF7C5DFD5E2F}" srcId="{41DCB497-4F67-7240-B1C3-DED53DF245ED}" destId="{53C1FC7C-FB8B-ED43-B796-B56D223ECB81}" srcOrd="0" destOrd="0" parTransId="{05D8882D-F16D-AB43-A3F3-30720E7BFBE0}" sibTransId="{FA1A555A-A4F9-B143-A6AC-EE0D227AD57C}"/>
    <dgm:cxn modelId="{727E39C5-1B5F-D242-9BF5-5A0E5F47ECE1}" type="presOf" srcId="{00D42E72-3F24-5446-A532-B962CD556993}" destId="{7C4B08AE-504D-5445-8927-ABADC132B1EA}" srcOrd="0" destOrd="0" presId="urn:microsoft.com/office/officeart/2005/8/layout/hierarchy3"/>
    <dgm:cxn modelId="{174E45C5-3B6F-E94E-9A87-07B24C3F8DEE}" srcId="{7A93B62C-5C6F-AC4F-8A7C-ED6B585841C1}" destId="{95CB294F-A2D2-EE47-AB33-C7A9CB36A488}" srcOrd="2" destOrd="0" parTransId="{5354B16A-E11E-1D48-AAFB-7D240D6642F5}" sibTransId="{1EC4D161-9293-3849-AB95-3B40B45A1BB7}"/>
    <dgm:cxn modelId="{107154C8-A30F-114D-8393-F817D0900E82}" srcId="{0E8CD457-DF9A-854A-B772-A66C169B0588}" destId="{3C53D9CB-B49A-1041-B36E-C876B26C0664}" srcOrd="3" destOrd="0" parTransId="{9C1B7D37-0A7C-4146-A31B-21D8316E2833}" sibTransId="{A56BD4CF-F2CB-3D42-B050-868112FD307A}"/>
    <dgm:cxn modelId="{0B966AC9-2325-1E4E-B0C8-2C19E55D858E}" srcId="{F1F5D922-A647-5945-89E1-2B1158E87E7C}" destId="{05F23BCB-22AA-E245-BA73-9BF467A5A01F}" srcOrd="7" destOrd="0" parTransId="{A7E108D9-D194-FE4F-8C1B-3BFABDB65787}" sibTransId="{5382DFFD-E064-1D40-BAEB-F6C25F6107AE}"/>
    <dgm:cxn modelId="{15B9AECC-3FA3-3045-BDC1-764034C72AD8}" type="presOf" srcId="{D01FFA2E-324C-4F44-8F5B-1D93BA14C37D}" destId="{23B72943-9D2C-B447-9862-078C01E5CD48}" srcOrd="0" destOrd="0" presId="urn:microsoft.com/office/officeart/2005/8/layout/hierarchy3"/>
    <dgm:cxn modelId="{9F00B3D8-E773-6848-941A-F3D226507013}" type="presOf" srcId="{E9A3D690-F538-1640-BA5A-DA7EF97EEB32}" destId="{9B9AE7A8-612B-0545-961B-2FB089BD92F9}" srcOrd="0" destOrd="0" presId="urn:microsoft.com/office/officeart/2005/8/layout/hierarchy3"/>
    <dgm:cxn modelId="{B35CECD8-25B5-B043-BE4F-8B988CB5BE56}" srcId="{F1F5D922-A647-5945-89E1-2B1158E87E7C}" destId="{2F9FF1B4-EA6C-7C4A-A81D-BD01257A79E7}" srcOrd="1" destOrd="0" parTransId="{DA9D38D4-F370-4C44-9EDE-EC75DD5C2DFF}" sibTransId="{73A9813E-E570-3849-9A3D-EE8BC43EE56C}"/>
    <dgm:cxn modelId="{C0BE27DA-773F-E64A-8F7C-073637E799F2}" type="presOf" srcId="{95F28B24-1712-6849-B4D1-E5648E216B92}" destId="{80FE65BA-CA7D-9B4B-8240-226E315E8C05}" srcOrd="0" destOrd="0" presId="urn:microsoft.com/office/officeart/2005/8/layout/hierarchy3"/>
    <dgm:cxn modelId="{32C562DE-4F9E-854E-A2F8-2774CA92631A}" type="presOf" srcId="{0E8CD457-DF9A-854A-B772-A66C169B0588}" destId="{8A3AFC21-FCDC-294F-83C4-28C57F26AA02}" srcOrd="0" destOrd="0" presId="urn:microsoft.com/office/officeart/2005/8/layout/hierarchy3"/>
    <dgm:cxn modelId="{33B74DE0-6D74-D84B-83CB-ECFD38282E15}" type="presOf" srcId="{6FA5CCA6-E064-CA4E-A237-3841FE7B18E9}" destId="{437448C7-8D9E-894B-8A39-BF62597BFD1F}" srcOrd="0" destOrd="0" presId="urn:microsoft.com/office/officeart/2005/8/layout/hierarchy3"/>
    <dgm:cxn modelId="{6446CAE3-D817-F244-A5BF-7012A89501D4}" srcId="{7A93B62C-5C6F-AC4F-8A7C-ED6B585841C1}" destId="{95F28B24-1712-6849-B4D1-E5648E216B92}" srcOrd="0" destOrd="0" parTransId="{6FA5CCA6-E064-CA4E-A237-3841FE7B18E9}" sibTransId="{85060FCB-9889-A04A-A20E-FA173D032DFF}"/>
    <dgm:cxn modelId="{B7903AE4-8E49-024E-B1CD-62002BD104ED}" srcId="{00D42E72-3F24-5446-A532-B962CD556993}" destId="{054BC13C-9C64-9E41-9173-145D9B78BD94}" srcOrd="2" destOrd="0" parTransId="{2BB9B9E4-5FE5-D147-BAFC-E8ED24A73C6D}" sibTransId="{E99AEB17-6B59-8941-83C7-A066A176A5C1}"/>
    <dgm:cxn modelId="{527A07EC-B09E-074F-BDE5-F333BAD7A754}" type="presOf" srcId="{AC1C2011-E47F-F24C-8B7C-4E3BC1DFAB2D}" destId="{20E4A332-023C-354A-A82F-E68BD57D1F45}" srcOrd="0" destOrd="0" presId="urn:microsoft.com/office/officeart/2005/8/layout/hierarchy3"/>
    <dgm:cxn modelId="{23C7D9F0-9FA7-E441-95BA-AFAD886FCFEB}" type="presOf" srcId="{EC44253B-0648-334C-A54A-72CE77C60696}" destId="{09E76712-CFC8-9047-BE35-9AED4279CA14}" srcOrd="0" destOrd="0" presId="urn:microsoft.com/office/officeart/2005/8/layout/hierarchy3"/>
    <dgm:cxn modelId="{9088C2F2-2532-EE4B-9DB2-B1BA5705A3F9}" type="presOf" srcId="{B41E6929-1A8C-EF44-A394-950681650A9E}" destId="{B558153D-11A8-6142-B758-300ACA5246DD}" srcOrd="0" destOrd="0" presId="urn:microsoft.com/office/officeart/2005/8/layout/hierarchy3"/>
    <dgm:cxn modelId="{DBDB25F8-E21D-C44A-96DE-E7D4C1916783}" type="presOf" srcId="{2BB9B9E4-5FE5-D147-BAFC-E8ED24A73C6D}" destId="{1F173F23-D7E9-2140-98A9-81B7F6662385}" srcOrd="0" destOrd="0" presId="urn:microsoft.com/office/officeart/2005/8/layout/hierarchy3"/>
    <dgm:cxn modelId="{518684FA-B5DD-7E4F-A3EC-09C7193D900A}" type="presOf" srcId="{B38F1EE6-D813-644B-B80E-DC72FD03A0A2}" destId="{3394CABE-AB99-1C4A-B9C0-729743D086F2}" srcOrd="0" destOrd="0" presId="urn:microsoft.com/office/officeart/2005/8/layout/hierarchy3"/>
    <dgm:cxn modelId="{0AB035FD-7380-A945-A8A5-7E61B5A8F817}" type="presOf" srcId="{05F23BCB-22AA-E245-BA73-9BF467A5A01F}" destId="{986E21F7-1EC6-6044-A4BD-94ABA22EBA0E}" srcOrd="1" destOrd="0" presId="urn:microsoft.com/office/officeart/2005/8/layout/hierarchy3"/>
    <dgm:cxn modelId="{83F306FF-2B5F-B64F-B41C-E12691971FB0}" type="presOf" srcId="{4EE57A1C-0DB5-1F49-B834-B315C0F65072}" destId="{59C8AD72-1FF0-6D4F-ABDA-EF6C6C91D979}" srcOrd="0" destOrd="0" presId="urn:microsoft.com/office/officeart/2005/8/layout/hierarchy3"/>
    <dgm:cxn modelId="{8220C6D4-6F74-BB41-9284-0CE855013B5A}" type="presParOf" srcId="{3DA2996A-B9CC-754B-A3CD-41FF8722C935}" destId="{F9755A37-50D0-544F-94E1-A8554908B9C7}" srcOrd="0" destOrd="0" presId="urn:microsoft.com/office/officeart/2005/8/layout/hierarchy3"/>
    <dgm:cxn modelId="{BE07A903-7D85-4A4C-805D-C3F6070B7319}" type="presParOf" srcId="{F9755A37-50D0-544F-94E1-A8554908B9C7}" destId="{1BEAEB11-0E14-4840-BD0C-C5D28780C2E3}" srcOrd="0" destOrd="0" presId="urn:microsoft.com/office/officeart/2005/8/layout/hierarchy3"/>
    <dgm:cxn modelId="{1E554459-14B1-2A4B-8500-9AA69E979335}" type="presParOf" srcId="{1BEAEB11-0E14-4840-BD0C-C5D28780C2E3}" destId="{845ED3E6-51AD-1641-949A-0F65BC3E9D79}" srcOrd="0" destOrd="0" presId="urn:microsoft.com/office/officeart/2005/8/layout/hierarchy3"/>
    <dgm:cxn modelId="{E1F3E851-B791-7749-9CC2-FF3BFC122DA2}" type="presParOf" srcId="{1BEAEB11-0E14-4840-BD0C-C5D28780C2E3}" destId="{79B777F2-00FE-FA4D-9CF1-63BDC88ED8C0}" srcOrd="1" destOrd="0" presId="urn:microsoft.com/office/officeart/2005/8/layout/hierarchy3"/>
    <dgm:cxn modelId="{5E86FF8C-6664-814D-A667-238AA186014D}" type="presParOf" srcId="{F9755A37-50D0-544F-94E1-A8554908B9C7}" destId="{B8CE6112-F86D-E849-B514-086069D887CB}" srcOrd="1" destOrd="0" presId="urn:microsoft.com/office/officeart/2005/8/layout/hierarchy3"/>
    <dgm:cxn modelId="{8F83360A-C284-CF42-9A10-F3B40D656858}" type="presParOf" srcId="{B8CE6112-F86D-E849-B514-086069D887CB}" destId="{CEEA02DB-4226-0A4E-9CEE-E4DF1468D4FA}" srcOrd="0" destOrd="0" presId="urn:microsoft.com/office/officeart/2005/8/layout/hierarchy3"/>
    <dgm:cxn modelId="{BA2D86C9-8FCB-0D49-85D6-F939BAED8683}" type="presParOf" srcId="{B8CE6112-F86D-E849-B514-086069D887CB}" destId="{FE0B66B4-D0F6-534A-9FA4-5FFE3999714B}" srcOrd="1" destOrd="0" presId="urn:microsoft.com/office/officeart/2005/8/layout/hierarchy3"/>
    <dgm:cxn modelId="{37BF12F9-4E9F-B348-B9D1-4847B41EFA58}" type="presParOf" srcId="{B8CE6112-F86D-E849-B514-086069D887CB}" destId="{0D1F2A58-F3A6-2749-A21E-35A839943671}" srcOrd="2" destOrd="0" presId="urn:microsoft.com/office/officeart/2005/8/layout/hierarchy3"/>
    <dgm:cxn modelId="{A7DA3BAF-28F2-6B4C-A717-DD704423A4F1}" type="presParOf" srcId="{B8CE6112-F86D-E849-B514-086069D887CB}" destId="{73301F81-1F1D-3F46-B392-A59C2C4C807C}" srcOrd="3" destOrd="0" presId="urn:microsoft.com/office/officeart/2005/8/layout/hierarchy3"/>
    <dgm:cxn modelId="{21384391-A309-264F-B2B9-C51D8DC63962}" type="presParOf" srcId="{B8CE6112-F86D-E849-B514-086069D887CB}" destId="{F25706D1-68D7-8C43-A6D7-5B86169F3E21}" srcOrd="4" destOrd="0" presId="urn:microsoft.com/office/officeart/2005/8/layout/hierarchy3"/>
    <dgm:cxn modelId="{6CEF5E22-491A-2D4B-B0DD-2C11C9BE014E}" type="presParOf" srcId="{B8CE6112-F86D-E849-B514-086069D887CB}" destId="{DDD7714F-70F6-4041-A377-C7AF7CC48C51}" srcOrd="5" destOrd="0" presId="urn:microsoft.com/office/officeart/2005/8/layout/hierarchy3"/>
    <dgm:cxn modelId="{EB563F87-8CB9-9A44-BE7B-A4E8D2AA8FEB}" type="presParOf" srcId="{3DA2996A-B9CC-754B-A3CD-41FF8722C935}" destId="{F6F0469B-1C50-4B4D-BF68-CF7F3D49A7AC}" srcOrd="1" destOrd="0" presId="urn:microsoft.com/office/officeart/2005/8/layout/hierarchy3"/>
    <dgm:cxn modelId="{CA443BA9-405E-6E46-BACC-5D5DF3E16F85}" type="presParOf" srcId="{F6F0469B-1C50-4B4D-BF68-CF7F3D49A7AC}" destId="{769E2691-6716-7D43-9378-8323DC986804}" srcOrd="0" destOrd="0" presId="urn:microsoft.com/office/officeart/2005/8/layout/hierarchy3"/>
    <dgm:cxn modelId="{A9519807-D858-C34D-AE50-B7202B9FBA2C}" type="presParOf" srcId="{769E2691-6716-7D43-9378-8323DC986804}" destId="{BA133919-C9B4-1F46-8D96-28E5A05EB3DE}" srcOrd="0" destOrd="0" presId="urn:microsoft.com/office/officeart/2005/8/layout/hierarchy3"/>
    <dgm:cxn modelId="{EB209B7B-84F9-AD4C-AC0E-CE5BD653B719}" type="presParOf" srcId="{769E2691-6716-7D43-9378-8323DC986804}" destId="{C1CC0758-1E89-014B-BCA6-B412B5096445}" srcOrd="1" destOrd="0" presId="urn:microsoft.com/office/officeart/2005/8/layout/hierarchy3"/>
    <dgm:cxn modelId="{72D98F74-EB3D-5640-9A70-91F67019F543}" type="presParOf" srcId="{F6F0469B-1C50-4B4D-BF68-CF7F3D49A7AC}" destId="{E2153473-BC31-5845-A6D5-1BA6957C2C0E}" srcOrd="1" destOrd="0" presId="urn:microsoft.com/office/officeart/2005/8/layout/hierarchy3"/>
    <dgm:cxn modelId="{62BDA308-833F-2949-B7CB-5E7BDDA40583}" type="presParOf" srcId="{E2153473-BC31-5845-A6D5-1BA6957C2C0E}" destId="{A9557D1F-C5B3-4E4A-8CE5-F4F68D65AEEB}" srcOrd="0" destOrd="0" presId="urn:microsoft.com/office/officeart/2005/8/layout/hierarchy3"/>
    <dgm:cxn modelId="{92485199-CFE8-D349-A726-838BE114DD73}" type="presParOf" srcId="{E2153473-BC31-5845-A6D5-1BA6957C2C0E}" destId="{79124905-5F4B-C442-AA9D-A554D067E1CE}" srcOrd="1" destOrd="0" presId="urn:microsoft.com/office/officeart/2005/8/layout/hierarchy3"/>
    <dgm:cxn modelId="{D8D943B2-6E8D-E847-9035-94269FBAD548}" type="presParOf" srcId="{E2153473-BC31-5845-A6D5-1BA6957C2C0E}" destId="{8AECC5BC-2112-6C47-BA97-C703B279B190}" srcOrd="2" destOrd="0" presId="urn:microsoft.com/office/officeart/2005/8/layout/hierarchy3"/>
    <dgm:cxn modelId="{C3508A6A-B916-924E-AEED-5D964F3E0A17}" type="presParOf" srcId="{E2153473-BC31-5845-A6D5-1BA6957C2C0E}" destId="{6023BBE9-C729-A74F-9B11-823A1A565C70}" srcOrd="3" destOrd="0" presId="urn:microsoft.com/office/officeart/2005/8/layout/hierarchy3"/>
    <dgm:cxn modelId="{3C5EB8BD-7F9D-3E4D-87F0-97F74F97DCF2}" type="presParOf" srcId="{E2153473-BC31-5845-A6D5-1BA6957C2C0E}" destId="{6A58B61E-B9B8-664C-AF64-AB9D200576BF}" srcOrd="4" destOrd="0" presId="urn:microsoft.com/office/officeart/2005/8/layout/hierarchy3"/>
    <dgm:cxn modelId="{128D08D3-ADEC-BF4C-9500-9EFD2ACF2A9D}" type="presParOf" srcId="{E2153473-BC31-5845-A6D5-1BA6957C2C0E}" destId="{F8F89AFA-7427-B447-B5EA-897B3007A5D0}" srcOrd="5" destOrd="0" presId="urn:microsoft.com/office/officeart/2005/8/layout/hierarchy3"/>
    <dgm:cxn modelId="{DA14C4A7-56BC-164A-A54F-A2F4FC327EC5}" type="presParOf" srcId="{3DA2996A-B9CC-754B-A3CD-41FF8722C935}" destId="{D5782773-546F-4B43-B653-C19630E96BA7}" srcOrd="2" destOrd="0" presId="urn:microsoft.com/office/officeart/2005/8/layout/hierarchy3"/>
    <dgm:cxn modelId="{EABDA20B-B69F-1E48-8227-5A7175255F4E}" type="presParOf" srcId="{D5782773-546F-4B43-B653-C19630E96BA7}" destId="{640E051F-BBD0-6741-9C3C-B97A7DCE4BF5}" srcOrd="0" destOrd="0" presId="urn:microsoft.com/office/officeart/2005/8/layout/hierarchy3"/>
    <dgm:cxn modelId="{615F44C0-A63A-4B4F-A502-F845CC8ABEB2}" type="presParOf" srcId="{640E051F-BBD0-6741-9C3C-B97A7DCE4BF5}" destId="{07B8B408-BBEA-5347-BC4A-13FA8D964551}" srcOrd="0" destOrd="0" presId="urn:microsoft.com/office/officeart/2005/8/layout/hierarchy3"/>
    <dgm:cxn modelId="{2FFC9868-5E27-A84F-8961-389115421D9F}" type="presParOf" srcId="{640E051F-BBD0-6741-9C3C-B97A7DCE4BF5}" destId="{3EA10360-C008-6E4F-801E-D8671B796508}" srcOrd="1" destOrd="0" presId="urn:microsoft.com/office/officeart/2005/8/layout/hierarchy3"/>
    <dgm:cxn modelId="{93457A34-9231-E845-A868-9B0DFE282100}" type="presParOf" srcId="{D5782773-546F-4B43-B653-C19630E96BA7}" destId="{4958449E-9195-834A-9D01-00FEC0F80FDB}" srcOrd="1" destOrd="0" presId="urn:microsoft.com/office/officeart/2005/8/layout/hierarchy3"/>
    <dgm:cxn modelId="{629A9183-92EA-5041-9729-FFDD5A11F559}" type="presParOf" srcId="{4958449E-9195-834A-9D01-00FEC0F80FDB}" destId="{9F877505-089D-AE47-A1F1-6C24D9394F4F}" srcOrd="0" destOrd="0" presId="urn:microsoft.com/office/officeart/2005/8/layout/hierarchy3"/>
    <dgm:cxn modelId="{E348A71B-80A0-5041-B3DD-815EA190005F}" type="presParOf" srcId="{4958449E-9195-834A-9D01-00FEC0F80FDB}" destId="{6FE81644-B710-2848-8BE0-2E9C1E143939}" srcOrd="1" destOrd="0" presId="urn:microsoft.com/office/officeart/2005/8/layout/hierarchy3"/>
    <dgm:cxn modelId="{C8E59812-9AE3-7A49-BACB-5FD0A82220A9}" type="presParOf" srcId="{4958449E-9195-834A-9D01-00FEC0F80FDB}" destId="{40E2CB40-9B00-E748-B505-5DD3E635E558}" srcOrd="2" destOrd="0" presId="urn:microsoft.com/office/officeart/2005/8/layout/hierarchy3"/>
    <dgm:cxn modelId="{C5AAF15E-4E43-344A-9229-401A8C141BA8}" type="presParOf" srcId="{4958449E-9195-834A-9D01-00FEC0F80FDB}" destId="{3632657C-BFC7-224C-84FA-CA5FAF7AD56D}" srcOrd="3" destOrd="0" presId="urn:microsoft.com/office/officeart/2005/8/layout/hierarchy3"/>
    <dgm:cxn modelId="{B854033B-924E-7544-8CB8-63199CB02D96}" type="presParOf" srcId="{3DA2996A-B9CC-754B-A3CD-41FF8722C935}" destId="{98B7D865-64B7-E34C-AC7A-85423EB28E74}" srcOrd="3" destOrd="0" presId="urn:microsoft.com/office/officeart/2005/8/layout/hierarchy3"/>
    <dgm:cxn modelId="{8EABD328-DA72-0240-AC21-F179C4D4E818}" type="presParOf" srcId="{98B7D865-64B7-E34C-AC7A-85423EB28E74}" destId="{6F698E34-A0C1-DB47-BA5F-E9ED61FC76FC}" srcOrd="0" destOrd="0" presId="urn:microsoft.com/office/officeart/2005/8/layout/hierarchy3"/>
    <dgm:cxn modelId="{77E9C459-9BAB-0E48-963E-860C91B883B8}" type="presParOf" srcId="{6F698E34-A0C1-DB47-BA5F-E9ED61FC76FC}" destId="{20E4A332-023C-354A-A82F-E68BD57D1F45}" srcOrd="0" destOrd="0" presId="urn:microsoft.com/office/officeart/2005/8/layout/hierarchy3"/>
    <dgm:cxn modelId="{2EE16FCB-EE06-F34F-B2AB-D3C83B3577B1}" type="presParOf" srcId="{6F698E34-A0C1-DB47-BA5F-E9ED61FC76FC}" destId="{8D2DA61F-636E-4C4F-917A-A69C97043AB4}" srcOrd="1" destOrd="0" presId="urn:microsoft.com/office/officeart/2005/8/layout/hierarchy3"/>
    <dgm:cxn modelId="{7589127E-696E-F244-BDE5-27E3C743177B}" type="presParOf" srcId="{98B7D865-64B7-E34C-AC7A-85423EB28E74}" destId="{3D423C43-8A36-9449-8EE3-38CC78B49084}" srcOrd="1" destOrd="0" presId="urn:microsoft.com/office/officeart/2005/8/layout/hierarchy3"/>
    <dgm:cxn modelId="{B3BE56FE-CEB0-2A46-855E-E880ABC96531}" type="presParOf" srcId="{3D423C43-8A36-9449-8EE3-38CC78B49084}" destId="{96C0B8AD-0DBD-D346-8EE3-09BFB11167B9}" srcOrd="0" destOrd="0" presId="urn:microsoft.com/office/officeart/2005/8/layout/hierarchy3"/>
    <dgm:cxn modelId="{C8BDA632-24C8-8645-B150-3EA56934A08A}" type="presParOf" srcId="{3D423C43-8A36-9449-8EE3-38CC78B49084}" destId="{DA57115A-100A-0B4A-9BAC-ABEC59ABB382}" srcOrd="1" destOrd="0" presId="urn:microsoft.com/office/officeart/2005/8/layout/hierarchy3"/>
    <dgm:cxn modelId="{1F6B11B9-23D6-FA4F-98E2-E4D8413DFA21}" type="presParOf" srcId="{3D423C43-8A36-9449-8EE3-38CC78B49084}" destId="{DD922611-B3FD-504D-B7FB-01A6B7FC4849}" srcOrd="2" destOrd="0" presId="urn:microsoft.com/office/officeart/2005/8/layout/hierarchy3"/>
    <dgm:cxn modelId="{73AFE8E7-82BF-E844-BECF-E4081659FA4F}" type="presParOf" srcId="{3D423C43-8A36-9449-8EE3-38CC78B49084}" destId="{3394CABE-AB99-1C4A-B9C0-729743D086F2}" srcOrd="3" destOrd="0" presId="urn:microsoft.com/office/officeart/2005/8/layout/hierarchy3"/>
    <dgm:cxn modelId="{72B2293D-3A88-5A48-8091-641ACFCCA2AC}" type="presParOf" srcId="{3DA2996A-B9CC-754B-A3CD-41FF8722C935}" destId="{4EDD79EB-12A8-3845-8B34-819F37DDE97D}" srcOrd="4" destOrd="0" presId="urn:microsoft.com/office/officeart/2005/8/layout/hierarchy3"/>
    <dgm:cxn modelId="{3B865D61-9C62-EC4E-B28D-3D9C20C0A855}" type="presParOf" srcId="{4EDD79EB-12A8-3845-8B34-819F37DDE97D}" destId="{5FD2D44A-9250-6242-A721-DECC9E950A9E}" srcOrd="0" destOrd="0" presId="urn:microsoft.com/office/officeart/2005/8/layout/hierarchy3"/>
    <dgm:cxn modelId="{8C21CAFB-6D2B-7240-813C-026473493E10}" type="presParOf" srcId="{5FD2D44A-9250-6242-A721-DECC9E950A9E}" destId="{8A3AFC21-FCDC-294F-83C4-28C57F26AA02}" srcOrd="0" destOrd="0" presId="urn:microsoft.com/office/officeart/2005/8/layout/hierarchy3"/>
    <dgm:cxn modelId="{C3007226-933B-CF4A-8099-1701C02A4211}" type="presParOf" srcId="{5FD2D44A-9250-6242-A721-DECC9E950A9E}" destId="{5627C395-5AEB-6049-AFCA-210CC7A007BA}" srcOrd="1" destOrd="0" presId="urn:microsoft.com/office/officeart/2005/8/layout/hierarchy3"/>
    <dgm:cxn modelId="{3B749C0F-0674-4441-8AD6-A5AFEB0CB602}" type="presParOf" srcId="{4EDD79EB-12A8-3845-8B34-819F37DDE97D}" destId="{B64C6DDD-FB4D-B245-AE67-CC0175529B3C}" srcOrd="1" destOrd="0" presId="urn:microsoft.com/office/officeart/2005/8/layout/hierarchy3"/>
    <dgm:cxn modelId="{85D21E77-49BB-CE41-9C7E-6987479FC8E0}" type="presParOf" srcId="{B64C6DDD-FB4D-B245-AE67-CC0175529B3C}" destId="{E976EDA8-6C28-DE4A-87DF-710404B66FFB}" srcOrd="0" destOrd="0" presId="urn:microsoft.com/office/officeart/2005/8/layout/hierarchy3"/>
    <dgm:cxn modelId="{7079F0BD-C545-EC4D-8721-C88B5E2BEE8B}" type="presParOf" srcId="{B64C6DDD-FB4D-B245-AE67-CC0175529B3C}" destId="{23B72943-9D2C-B447-9862-078C01E5CD48}" srcOrd="1" destOrd="0" presId="urn:microsoft.com/office/officeart/2005/8/layout/hierarchy3"/>
    <dgm:cxn modelId="{C7A17AAB-42D7-2447-9B4E-9441B59517DE}" type="presParOf" srcId="{B64C6DDD-FB4D-B245-AE67-CC0175529B3C}" destId="{9DD1C069-7EFF-BE4E-9BEF-C0171B20E754}" srcOrd="2" destOrd="0" presId="urn:microsoft.com/office/officeart/2005/8/layout/hierarchy3"/>
    <dgm:cxn modelId="{ECCBD92D-7C3C-444E-B406-C14E4379DDE5}" type="presParOf" srcId="{B64C6DDD-FB4D-B245-AE67-CC0175529B3C}" destId="{14B23716-2CC8-5148-A061-F33F23804BE5}" srcOrd="3" destOrd="0" presId="urn:microsoft.com/office/officeart/2005/8/layout/hierarchy3"/>
    <dgm:cxn modelId="{D31EED01-8D35-B24F-B7D1-582010FBDF51}" type="presParOf" srcId="{B64C6DDD-FB4D-B245-AE67-CC0175529B3C}" destId="{B558153D-11A8-6142-B758-300ACA5246DD}" srcOrd="4" destOrd="0" presId="urn:microsoft.com/office/officeart/2005/8/layout/hierarchy3"/>
    <dgm:cxn modelId="{FA900EF0-BC09-8646-8E0C-C357DEDE1776}" type="presParOf" srcId="{B64C6DDD-FB4D-B245-AE67-CC0175529B3C}" destId="{5F283CA6-EFED-9B45-B629-D2FA0BF4ADCB}" srcOrd="5" destOrd="0" presId="urn:microsoft.com/office/officeart/2005/8/layout/hierarchy3"/>
    <dgm:cxn modelId="{E2A212F3-4372-C843-9D32-FD5BABB83569}" type="presParOf" srcId="{B64C6DDD-FB4D-B245-AE67-CC0175529B3C}" destId="{12865B71-5B1C-3140-BFB5-38937DC9BCE6}" srcOrd="6" destOrd="0" presId="urn:microsoft.com/office/officeart/2005/8/layout/hierarchy3"/>
    <dgm:cxn modelId="{72108871-E648-DD42-9198-2AA51B2B72DA}" type="presParOf" srcId="{B64C6DDD-FB4D-B245-AE67-CC0175529B3C}" destId="{ABA92FFD-011E-CD40-84AF-075B95B64B93}" srcOrd="7" destOrd="0" presId="urn:microsoft.com/office/officeart/2005/8/layout/hierarchy3"/>
    <dgm:cxn modelId="{1EBB0852-5AD2-2640-BC86-31E6AFF0A96E}" type="presParOf" srcId="{3DA2996A-B9CC-754B-A3CD-41FF8722C935}" destId="{BA4AF88A-9F88-3B47-A7E0-FF47907435A1}" srcOrd="5" destOrd="0" presId="urn:microsoft.com/office/officeart/2005/8/layout/hierarchy3"/>
    <dgm:cxn modelId="{CDE14450-FD0C-6045-9B88-90230DBFA2D5}" type="presParOf" srcId="{BA4AF88A-9F88-3B47-A7E0-FF47907435A1}" destId="{73E51ADC-1E5D-264D-9298-5FB5C1963DAD}" srcOrd="0" destOrd="0" presId="urn:microsoft.com/office/officeart/2005/8/layout/hierarchy3"/>
    <dgm:cxn modelId="{346FFEB0-1C72-354A-8535-B7A560FCBE50}" type="presParOf" srcId="{73E51ADC-1E5D-264D-9298-5FB5C1963DAD}" destId="{7C4B08AE-504D-5445-8927-ABADC132B1EA}" srcOrd="0" destOrd="0" presId="urn:microsoft.com/office/officeart/2005/8/layout/hierarchy3"/>
    <dgm:cxn modelId="{9198F2D8-E067-034D-B898-80E45131E742}" type="presParOf" srcId="{73E51ADC-1E5D-264D-9298-5FB5C1963DAD}" destId="{7E8E6DBD-621F-D641-8A93-A92DC836FF95}" srcOrd="1" destOrd="0" presId="urn:microsoft.com/office/officeart/2005/8/layout/hierarchy3"/>
    <dgm:cxn modelId="{7D17E6C2-96F9-7640-A17E-DE81BECE5DBB}" type="presParOf" srcId="{BA4AF88A-9F88-3B47-A7E0-FF47907435A1}" destId="{51D245AE-8965-5241-B830-73449F62C854}" srcOrd="1" destOrd="0" presId="urn:microsoft.com/office/officeart/2005/8/layout/hierarchy3"/>
    <dgm:cxn modelId="{F6A04669-1CC0-FB41-AA80-6381E7F52CF0}" type="presParOf" srcId="{51D245AE-8965-5241-B830-73449F62C854}" destId="{6C7CCA5F-C27C-C242-A47B-5B9938F66569}" srcOrd="0" destOrd="0" presId="urn:microsoft.com/office/officeart/2005/8/layout/hierarchy3"/>
    <dgm:cxn modelId="{57AF3631-E736-104A-A249-263791461224}" type="presParOf" srcId="{51D245AE-8965-5241-B830-73449F62C854}" destId="{9B3581C4-2FD4-694B-98B7-571A5B50C826}" srcOrd="1" destOrd="0" presId="urn:microsoft.com/office/officeart/2005/8/layout/hierarchy3"/>
    <dgm:cxn modelId="{A8F3AF40-37C1-4047-AAF6-2E9CEC6E1B3D}" type="presParOf" srcId="{51D245AE-8965-5241-B830-73449F62C854}" destId="{4236FFC8-1C6E-D94D-BE64-0D9C3F213F9C}" srcOrd="2" destOrd="0" presId="urn:microsoft.com/office/officeart/2005/8/layout/hierarchy3"/>
    <dgm:cxn modelId="{DBAF2DB0-1356-9746-846A-9A82E22D911E}" type="presParOf" srcId="{51D245AE-8965-5241-B830-73449F62C854}" destId="{997B334E-E3E7-484A-94FD-9FE98B06E5D3}" srcOrd="3" destOrd="0" presId="urn:microsoft.com/office/officeart/2005/8/layout/hierarchy3"/>
    <dgm:cxn modelId="{916A1087-9C45-E74E-80A2-19A0E2D615C5}" type="presParOf" srcId="{51D245AE-8965-5241-B830-73449F62C854}" destId="{1F173F23-D7E9-2140-98A9-81B7F6662385}" srcOrd="4" destOrd="0" presId="urn:microsoft.com/office/officeart/2005/8/layout/hierarchy3"/>
    <dgm:cxn modelId="{B9F0D711-98C7-024E-B11F-1930CB5BAB2D}" type="presParOf" srcId="{51D245AE-8965-5241-B830-73449F62C854}" destId="{EE3028E2-F2A6-A548-A078-22AA4CF2097D}" srcOrd="5" destOrd="0" presId="urn:microsoft.com/office/officeart/2005/8/layout/hierarchy3"/>
    <dgm:cxn modelId="{DE4F96F3-C23C-DF4C-8245-2AAD1DE80963}" type="presParOf" srcId="{51D245AE-8965-5241-B830-73449F62C854}" destId="{35EA8B6E-7CBA-3C46-ACBA-B28BF59A2486}" srcOrd="6" destOrd="0" presId="urn:microsoft.com/office/officeart/2005/8/layout/hierarchy3"/>
    <dgm:cxn modelId="{441A27F5-2C2E-E34E-BC81-685C34B745FC}" type="presParOf" srcId="{51D245AE-8965-5241-B830-73449F62C854}" destId="{092E03E6-0390-364F-B243-BCD0C52801E2}" srcOrd="7" destOrd="0" presId="urn:microsoft.com/office/officeart/2005/8/layout/hierarchy3"/>
    <dgm:cxn modelId="{FCC94B9B-2A52-034D-B311-3034EAB6E26B}" type="presParOf" srcId="{51D245AE-8965-5241-B830-73449F62C854}" destId="{5E914F32-FE04-9D4B-B1A1-C47F3DB5E6F2}" srcOrd="8" destOrd="0" presId="urn:microsoft.com/office/officeart/2005/8/layout/hierarchy3"/>
    <dgm:cxn modelId="{973BBA96-4508-004F-91E1-AC8CCC65219F}" type="presParOf" srcId="{51D245AE-8965-5241-B830-73449F62C854}" destId="{CC575E2B-BF36-C244-BFA9-0A26DD34CB23}" srcOrd="9" destOrd="0" presId="urn:microsoft.com/office/officeart/2005/8/layout/hierarchy3"/>
    <dgm:cxn modelId="{ABE4BBC1-14C1-8449-9E80-7B98F7A850F8}" type="presParOf" srcId="{3DA2996A-B9CC-754B-A3CD-41FF8722C935}" destId="{14B39D54-97F4-A642-8172-D4845DF6B17C}" srcOrd="6" destOrd="0" presId="urn:microsoft.com/office/officeart/2005/8/layout/hierarchy3"/>
    <dgm:cxn modelId="{07A398A7-157B-0D4F-92DE-B220A686F505}" type="presParOf" srcId="{14B39D54-97F4-A642-8172-D4845DF6B17C}" destId="{3ED6C7EF-24BB-7342-8D42-B1DAABDCCBDF}" srcOrd="0" destOrd="0" presId="urn:microsoft.com/office/officeart/2005/8/layout/hierarchy3"/>
    <dgm:cxn modelId="{D9607FC5-1474-164A-9627-4D8862C43C16}" type="presParOf" srcId="{3ED6C7EF-24BB-7342-8D42-B1DAABDCCBDF}" destId="{51CA69B9-995A-3146-AEC4-A30299EAFD91}" srcOrd="0" destOrd="0" presId="urn:microsoft.com/office/officeart/2005/8/layout/hierarchy3"/>
    <dgm:cxn modelId="{79AA0417-08DE-8D48-B977-A8306DA24F67}" type="presParOf" srcId="{3ED6C7EF-24BB-7342-8D42-B1DAABDCCBDF}" destId="{A3EBC1A4-3CA1-964A-8FB8-1070D94A0A1C}" srcOrd="1" destOrd="0" presId="urn:microsoft.com/office/officeart/2005/8/layout/hierarchy3"/>
    <dgm:cxn modelId="{9A1371EB-C53D-5344-9F8A-AE9299F0AA65}" type="presParOf" srcId="{14B39D54-97F4-A642-8172-D4845DF6B17C}" destId="{A8A13AA4-94BD-1E4B-9957-85A2CC29447C}" srcOrd="1" destOrd="0" presId="urn:microsoft.com/office/officeart/2005/8/layout/hierarchy3"/>
    <dgm:cxn modelId="{E835AAE4-585C-4F48-B54E-021CB90F025F}" type="presParOf" srcId="{A8A13AA4-94BD-1E4B-9957-85A2CC29447C}" destId="{437448C7-8D9E-894B-8A39-BF62597BFD1F}" srcOrd="0" destOrd="0" presId="urn:microsoft.com/office/officeart/2005/8/layout/hierarchy3"/>
    <dgm:cxn modelId="{F9271A7F-94BD-2644-82E4-34CAC734193A}" type="presParOf" srcId="{A8A13AA4-94BD-1E4B-9957-85A2CC29447C}" destId="{80FE65BA-CA7D-9B4B-8240-226E315E8C05}" srcOrd="1" destOrd="0" presId="urn:microsoft.com/office/officeart/2005/8/layout/hierarchy3"/>
    <dgm:cxn modelId="{5BE70DCE-6200-334D-A847-AA695E7629CB}" type="presParOf" srcId="{A8A13AA4-94BD-1E4B-9957-85A2CC29447C}" destId="{09E76712-CFC8-9047-BE35-9AED4279CA14}" srcOrd="2" destOrd="0" presId="urn:microsoft.com/office/officeart/2005/8/layout/hierarchy3"/>
    <dgm:cxn modelId="{4134FFF8-0A4D-F845-A84E-3103E7AC7B06}" type="presParOf" srcId="{A8A13AA4-94BD-1E4B-9957-85A2CC29447C}" destId="{59C8AD72-1FF0-6D4F-ABDA-EF6C6C91D979}" srcOrd="3" destOrd="0" presId="urn:microsoft.com/office/officeart/2005/8/layout/hierarchy3"/>
    <dgm:cxn modelId="{B746ABD0-0C18-DA4B-92C7-CFEC0BD6FBB4}" type="presParOf" srcId="{A8A13AA4-94BD-1E4B-9957-85A2CC29447C}" destId="{4D9FE055-ADA2-6C4F-B60B-7CBC43A089E6}" srcOrd="4" destOrd="0" presId="urn:microsoft.com/office/officeart/2005/8/layout/hierarchy3"/>
    <dgm:cxn modelId="{58BEBE05-C309-2C4B-9389-ABD9329973E1}" type="presParOf" srcId="{A8A13AA4-94BD-1E4B-9957-85A2CC29447C}" destId="{E5C17912-BBD8-EA48-B033-E10027B13EC4}" srcOrd="5" destOrd="0" presId="urn:microsoft.com/office/officeart/2005/8/layout/hierarchy3"/>
    <dgm:cxn modelId="{CF77F7A3-0CE1-ED4A-9D44-E3E803FF16E9}" type="presParOf" srcId="{A8A13AA4-94BD-1E4B-9957-85A2CC29447C}" destId="{5DF2E0AC-F16A-7B43-A3E3-38B736183D8E}" srcOrd="6" destOrd="0" presId="urn:microsoft.com/office/officeart/2005/8/layout/hierarchy3"/>
    <dgm:cxn modelId="{DB014729-32EC-7F47-BA2D-AB056F92FE84}" type="presParOf" srcId="{A8A13AA4-94BD-1E4B-9957-85A2CC29447C}" destId="{FCF6F526-FB38-FE4D-A494-4DFFD18DA82E}" srcOrd="7" destOrd="0" presId="urn:microsoft.com/office/officeart/2005/8/layout/hierarchy3"/>
    <dgm:cxn modelId="{0684B359-994B-0F4B-AB60-32730DD5704E}" type="presParOf" srcId="{A8A13AA4-94BD-1E4B-9957-85A2CC29447C}" destId="{FC0FD8D0-996E-6443-9AFF-FC093786F2BB}" srcOrd="8" destOrd="0" presId="urn:microsoft.com/office/officeart/2005/8/layout/hierarchy3"/>
    <dgm:cxn modelId="{1E6ADA7E-9F04-D64D-88ED-6165B79477D9}" type="presParOf" srcId="{A8A13AA4-94BD-1E4B-9957-85A2CC29447C}" destId="{9B9AE7A8-612B-0545-961B-2FB089BD92F9}" srcOrd="9" destOrd="0" presId="urn:microsoft.com/office/officeart/2005/8/layout/hierarchy3"/>
    <dgm:cxn modelId="{ED49E64C-8539-E940-AFF2-4C57854191F2}" type="presParOf" srcId="{3DA2996A-B9CC-754B-A3CD-41FF8722C935}" destId="{AF6E4287-AEB5-7143-99D0-53C62C5C1F09}" srcOrd="7" destOrd="0" presId="urn:microsoft.com/office/officeart/2005/8/layout/hierarchy3"/>
    <dgm:cxn modelId="{F2C1BBDD-A7E6-A24A-A85B-6ADFCEE0B69E}" type="presParOf" srcId="{AF6E4287-AEB5-7143-99D0-53C62C5C1F09}" destId="{78CFACDA-E4B9-F547-AD11-FB2DED584293}" srcOrd="0" destOrd="0" presId="urn:microsoft.com/office/officeart/2005/8/layout/hierarchy3"/>
    <dgm:cxn modelId="{F177AAF2-D6C7-3641-92B0-BB8D40F8D39E}" type="presParOf" srcId="{78CFACDA-E4B9-F547-AD11-FB2DED584293}" destId="{04A97591-A644-7A4E-A21C-0F455A246C0B}" srcOrd="0" destOrd="0" presId="urn:microsoft.com/office/officeart/2005/8/layout/hierarchy3"/>
    <dgm:cxn modelId="{4AC3A15D-DBEC-D949-974A-A60B366F7260}" type="presParOf" srcId="{78CFACDA-E4B9-F547-AD11-FB2DED584293}" destId="{986E21F7-1EC6-6044-A4BD-94ABA22EBA0E}" srcOrd="1" destOrd="0" presId="urn:microsoft.com/office/officeart/2005/8/layout/hierarchy3"/>
    <dgm:cxn modelId="{E28FAEB5-A0FF-C24E-AC9A-5D6399A86FDA}" type="presParOf" srcId="{AF6E4287-AEB5-7143-99D0-53C62C5C1F09}" destId="{8E02AF95-9737-1F40-9B03-D871C623D3B3}" srcOrd="1" destOrd="0" presId="urn:microsoft.com/office/officeart/2005/8/layout/hierarchy3"/>
    <dgm:cxn modelId="{B83C6BE2-CDD7-4740-8021-81F959003CAC}" type="presParOf" srcId="{8E02AF95-9737-1F40-9B03-D871C623D3B3}" destId="{B575AD4C-A0B9-C546-951C-87B42CC951D5}" srcOrd="0" destOrd="0" presId="urn:microsoft.com/office/officeart/2005/8/layout/hierarchy3"/>
    <dgm:cxn modelId="{E61F0B6E-1986-BC42-97F9-0089676EA638}" type="presParOf" srcId="{8E02AF95-9737-1F40-9B03-D871C623D3B3}" destId="{D314026A-2F78-F84E-8045-6675029EDD49}" srcOrd="1" destOrd="0" presId="urn:microsoft.com/office/officeart/2005/8/layout/hierarchy3"/>
    <dgm:cxn modelId="{90F73831-4095-284C-B0FD-1A8C48ED0DFA}" type="presParOf" srcId="{8E02AF95-9737-1F40-9B03-D871C623D3B3}" destId="{16E58DE1-A091-5548-8240-35067CD2D11F}" srcOrd="2" destOrd="0" presId="urn:microsoft.com/office/officeart/2005/8/layout/hierarchy3"/>
    <dgm:cxn modelId="{341DCA1B-EA7F-F848-BC72-A8294F2D304C}" type="presParOf" srcId="{8E02AF95-9737-1F40-9B03-D871C623D3B3}" destId="{EFCCE37F-D0FD-4444-9D80-DBC41CEF80D2}" srcOrd="3" destOrd="0" presId="urn:microsoft.com/office/officeart/2005/8/layout/hierarchy3"/>
    <dgm:cxn modelId="{79AA3EC9-8FC3-034A-B18F-993001899E82}" type="presParOf" srcId="{8E02AF95-9737-1F40-9B03-D871C623D3B3}" destId="{7DDFF29B-2975-EF45-B31C-ECD72FD9ABF0}" srcOrd="4" destOrd="0" presId="urn:microsoft.com/office/officeart/2005/8/layout/hierarchy3"/>
    <dgm:cxn modelId="{AB885793-75FD-AA48-A519-A4DB358B0E15}" type="presParOf" srcId="{8E02AF95-9737-1F40-9B03-D871C623D3B3}" destId="{3A801272-935B-9A41-A9D1-B14936F5355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41FDA7-46F1-4BC4-8847-41C04F87854A}"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AU"/>
        </a:p>
      </dgm:t>
    </dgm:pt>
    <dgm:pt modelId="{03872B7A-FB41-4BFE-AA4F-CC8D31780922}">
      <dgm:prSet phldrT="[Text]" custT="1"/>
      <dgm:spPr/>
      <dgm:t>
        <a:bodyPr/>
        <a:lstStyle/>
        <a:p>
          <a:r>
            <a:rPr lang="en-AU" sz="1600" dirty="0"/>
            <a:t>Architectural Element</a:t>
          </a:r>
        </a:p>
      </dgm:t>
    </dgm:pt>
    <dgm:pt modelId="{830E09B4-C3FF-435F-8603-E4DC11F3A278}" type="parTrans" cxnId="{6F1F33C9-B8DE-411F-94DA-1E72332EACE3}">
      <dgm:prSet/>
      <dgm:spPr/>
      <dgm:t>
        <a:bodyPr/>
        <a:lstStyle/>
        <a:p>
          <a:endParaRPr lang="en-AU" sz="2000"/>
        </a:p>
      </dgm:t>
    </dgm:pt>
    <dgm:pt modelId="{064052D1-A65A-4A1A-933A-683051D2FFF9}" type="sibTrans" cxnId="{6F1F33C9-B8DE-411F-94DA-1E72332EACE3}">
      <dgm:prSet/>
      <dgm:spPr/>
      <dgm:t>
        <a:bodyPr/>
        <a:lstStyle/>
        <a:p>
          <a:endParaRPr lang="en-AU" sz="2000"/>
        </a:p>
      </dgm:t>
    </dgm:pt>
    <dgm:pt modelId="{B5BB1B15-DA1F-4F4B-8DE7-02BB345613D6}">
      <dgm:prSet custT="1"/>
      <dgm:spPr/>
      <dgm:t>
        <a:bodyPr/>
        <a:lstStyle/>
        <a:p>
          <a:r>
            <a:rPr lang="en-AU" sz="1400" dirty="0"/>
            <a:t>Storage Element</a:t>
          </a:r>
        </a:p>
      </dgm:t>
    </dgm:pt>
    <dgm:pt modelId="{941B285F-3DDD-464B-A4E5-96DD0C0CCB35}" type="parTrans" cxnId="{94ED52DE-DF5E-4BE2-B371-83D28F125D38}">
      <dgm:prSet/>
      <dgm:spPr/>
      <dgm:t>
        <a:bodyPr/>
        <a:lstStyle/>
        <a:p>
          <a:endParaRPr lang="en-AU" sz="2000"/>
        </a:p>
      </dgm:t>
    </dgm:pt>
    <dgm:pt modelId="{58AF55A7-8D27-427B-8D51-915E310AAC16}" type="sibTrans" cxnId="{94ED52DE-DF5E-4BE2-B371-83D28F125D38}">
      <dgm:prSet/>
      <dgm:spPr/>
      <dgm:t>
        <a:bodyPr/>
        <a:lstStyle/>
        <a:p>
          <a:endParaRPr lang="en-AU" sz="2000"/>
        </a:p>
      </dgm:t>
    </dgm:pt>
    <dgm:pt modelId="{5D489046-1A80-41AD-90BB-6E5690A10A1F}">
      <dgm:prSet custT="1"/>
      <dgm:spPr/>
      <dgm:t>
        <a:bodyPr/>
        <a:lstStyle/>
        <a:p>
          <a:r>
            <a:rPr lang="en-AU" sz="1400" dirty="0"/>
            <a:t>Computational Element</a:t>
          </a:r>
        </a:p>
      </dgm:t>
    </dgm:pt>
    <dgm:pt modelId="{A181FD8A-E5A1-46DE-876B-0418AFB55BA5}" type="parTrans" cxnId="{A12D8D35-ECF9-4FA3-AF8A-54FA5470F96D}">
      <dgm:prSet/>
      <dgm:spPr/>
      <dgm:t>
        <a:bodyPr/>
        <a:lstStyle/>
        <a:p>
          <a:endParaRPr lang="en-AU" sz="2000"/>
        </a:p>
      </dgm:t>
    </dgm:pt>
    <dgm:pt modelId="{A86F76B9-A26B-4146-B3DD-D0B6707C25D8}" type="sibTrans" cxnId="{A12D8D35-ECF9-4FA3-AF8A-54FA5470F96D}">
      <dgm:prSet/>
      <dgm:spPr/>
      <dgm:t>
        <a:bodyPr/>
        <a:lstStyle/>
        <a:p>
          <a:endParaRPr lang="en-AU" sz="2000"/>
        </a:p>
      </dgm:t>
    </dgm:pt>
    <dgm:pt modelId="{3EF826D0-9353-469F-AD51-98F086DA8112}">
      <dgm:prSet custT="1"/>
      <dgm:spPr/>
      <dgm:t>
        <a:bodyPr/>
        <a:lstStyle/>
        <a:p>
          <a:r>
            <a:rPr lang="en-AU" sz="1400" dirty="0"/>
            <a:t>Communi-cation Mechanism</a:t>
          </a:r>
        </a:p>
      </dgm:t>
    </dgm:pt>
    <dgm:pt modelId="{2E218BD3-DBE9-4EAB-A956-825FE1A8A96B}" type="parTrans" cxnId="{F463898A-331D-4263-8069-F2E2C0E09F8D}">
      <dgm:prSet/>
      <dgm:spPr/>
      <dgm:t>
        <a:bodyPr/>
        <a:lstStyle/>
        <a:p>
          <a:endParaRPr lang="en-AU" sz="2000"/>
        </a:p>
      </dgm:t>
    </dgm:pt>
    <dgm:pt modelId="{AB300EE3-756D-4CD1-964D-2CF10CDCBF25}" type="sibTrans" cxnId="{F463898A-331D-4263-8069-F2E2C0E09F8D}">
      <dgm:prSet/>
      <dgm:spPr/>
      <dgm:t>
        <a:bodyPr/>
        <a:lstStyle/>
        <a:p>
          <a:endParaRPr lang="en-AU" sz="2000"/>
        </a:p>
      </dgm:t>
    </dgm:pt>
    <dgm:pt modelId="{AC44856B-A26F-4176-BFDB-F8330F97E213}">
      <dgm:prSet custT="1"/>
      <dgm:spPr/>
      <dgm:t>
        <a:bodyPr/>
        <a:lstStyle/>
        <a:p>
          <a:r>
            <a:rPr lang="en-AU" sz="1400" dirty="0"/>
            <a:t>Asset Management and Control Mechanism</a:t>
          </a:r>
        </a:p>
      </dgm:t>
    </dgm:pt>
    <dgm:pt modelId="{893833E5-849A-4BF0-8FF8-1325508D9A05}" type="parTrans" cxnId="{BC9980DB-7D60-4284-B3EC-09CB727E50DF}">
      <dgm:prSet/>
      <dgm:spPr/>
      <dgm:t>
        <a:bodyPr/>
        <a:lstStyle/>
        <a:p>
          <a:endParaRPr lang="en-AU" sz="2000"/>
        </a:p>
      </dgm:t>
    </dgm:pt>
    <dgm:pt modelId="{B947A088-A410-484B-BCFC-2312B054725D}" type="sibTrans" cxnId="{BC9980DB-7D60-4284-B3EC-09CB727E50DF}">
      <dgm:prSet/>
      <dgm:spPr/>
      <dgm:t>
        <a:bodyPr/>
        <a:lstStyle/>
        <a:p>
          <a:endParaRPr lang="en-AU" sz="2000"/>
        </a:p>
      </dgm:t>
    </dgm:pt>
    <dgm:pt modelId="{1545DDEA-7264-4538-BDE6-EFB3B49C24E2}">
      <dgm:prSet custT="1"/>
      <dgm:spPr/>
      <dgm:t>
        <a:bodyPr/>
        <a:lstStyle/>
        <a:p>
          <a:endParaRPr lang="en-AU" sz="1600" dirty="0"/>
        </a:p>
      </dgm:t>
    </dgm:pt>
    <dgm:pt modelId="{ADDB773E-C4A1-4F3F-A236-B6883980E182}" type="parTrans" cxnId="{DE7D4FC2-E9C3-443D-93EB-7E0661D46004}">
      <dgm:prSet/>
      <dgm:spPr/>
      <dgm:t>
        <a:bodyPr/>
        <a:lstStyle/>
        <a:p>
          <a:endParaRPr lang="en-AU" sz="2000"/>
        </a:p>
      </dgm:t>
    </dgm:pt>
    <dgm:pt modelId="{C9A38AD8-581D-4B7D-AD43-DE53806E6969}" type="sibTrans" cxnId="{DE7D4FC2-E9C3-443D-93EB-7E0661D46004}">
      <dgm:prSet/>
      <dgm:spPr/>
      <dgm:t>
        <a:bodyPr/>
        <a:lstStyle/>
        <a:p>
          <a:endParaRPr lang="en-AU" sz="2000"/>
        </a:p>
      </dgm:t>
    </dgm:pt>
    <dgm:pt modelId="{410C8EF4-E153-4465-9FF9-2FB17C8AB454}">
      <dgm:prSet custT="1"/>
      <dgm:spPr/>
      <dgm:t>
        <a:bodyPr/>
        <a:lstStyle/>
        <a:p>
          <a:endParaRPr lang="en-AU" sz="1600" dirty="0"/>
        </a:p>
      </dgm:t>
    </dgm:pt>
    <dgm:pt modelId="{91F5DB34-404B-4724-82DD-AA1F90110B42}" type="sibTrans" cxnId="{DE1DE128-2A62-47AA-947B-416788F28983}">
      <dgm:prSet/>
      <dgm:spPr/>
      <dgm:t>
        <a:bodyPr/>
        <a:lstStyle/>
        <a:p>
          <a:endParaRPr lang="en-AU" sz="2000"/>
        </a:p>
      </dgm:t>
    </dgm:pt>
    <dgm:pt modelId="{4C90D029-79A3-4D03-AB39-83D446FDF6F3}" type="parTrans" cxnId="{DE1DE128-2A62-47AA-947B-416788F28983}">
      <dgm:prSet/>
      <dgm:spPr/>
      <dgm:t>
        <a:bodyPr/>
        <a:lstStyle/>
        <a:p>
          <a:endParaRPr lang="en-AU" sz="2000"/>
        </a:p>
      </dgm:t>
    </dgm:pt>
    <dgm:pt modelId="{6260D791-6584-43FD-B43A-DD2A361C63C8}" type="pres">
      <dgm:prSet presAssocID="{6841FDA7-46F1-4BC4-8847-41C04F87854A}" presName="Name0" presStyleCnt="0">
        <dgm:presLayoutVars>
          <dgm:chMax val="1"/>
          <dgm:chPref val="1"/>
          <dgm:dir/>
          <dgm:animOne val="branch"/>
          <dgm:animLvl val="lvl"/>
        </dgm:presLayoutVars>
      </dgm:prSet>
      <dgm:spPr/>
    </dgm:pt>
    <dgm:pt modelId="{CBE524B0-31F9-4CC1-BB1F-95BC5987B47A}" type="pres">
      <dgm:prSet presAssocID="{03872B7A-FB41-4BFE-AA4F-CC8D31780922}" presName="Parent" presStyleLbl="node0" presStyleIdx="0" presStyleCnt="1">
        <dgm:presLayoutVars>
          <dgm:chMax val="6"/>
          <dgm:chPref val="6"/>
        </dgm:presLayoutVars>
      </dgm:prSet>
      <dgm:spPr/>
    </dgm:pt>
    <dgm:pt modelId="{D3417241-D945-4F60-9E4F-228FA9011B96}" type="pres">
      <dgm:prSet presAssocID="{410C8EF4-E153-4465-9FF9-2FB17C8AB454}" presName="Accent1" presStyleCnt="0"/>
      <dgm:spPr/>
    </dgm:pt>
    <dgm:pt modelId="{40887ED9-5D21-4CA5-A0EB-DF9E1045B406}" type="pres">
      <dgm:prSet presAssocID="{410C8EF4-E153-4465-9FF9-2FB17C8AB454}" presName="Accent" presStyleLbl="bgShp" presStyleIdx="0" presStyleCnt="6"/>
      <dgm:spPr/>
    </dgm:pt>
    <dgm:pt modelId="{E10D5476-9CD9-44F5-9855-012BC1B4BE56}" type="pres">
      <dgm:prSet presAssocID="{410C8EF4-E153-4465-9FF9-2FB17C8AB454}" presName="Child1" presStyleLbl="node1" presStyleIdx="0" presStyleCnt="6" custScaleY="57532" custLinFactNeighborX="90990" custLinFactNeighborY="61381">
        <dgm:presLayoutVars>
          <dgm:chMax val="0"/>
          <dgm:chPref val="0"/>
          <dgm:bulletEnabled val="1"/>
        </dgm:presLayoutVars>
      </dgm:prSet>
      <dgm:spPr/>
    </dgm:pt>
    <dgm:pt modelId="{7E6D15DF-BF86-46AD-84C7-1D94E1FCA5B5}" type="pres">
      <dgm:prSet presAssocID="{3EF826D0-9353-469F-AD51-98F086DA8112}" presName="Accent2" presStyleCnt="0"/>
      <dgm:spPr/>
    </dgm:pt>
    <dgm:pt modelId="{E989C0F4-F4D7-4DEE-9B8C-1D36B9699652}" type="pres">
      <dgm:prSet presAssocID="{3EF826D0-9353-469F-AD51-98F086DA8112}" presName="Accent" presStyleLbl="bgShp" presStyleIdx="1" presStyleCnt="6" custLinFactX="-100000" custLinFactY="127393" custLinFactNeighborX="-166355" custLinFactNeighborY="200000"/>
      <dgm:spPr/>
    </dgm:pt>
    <dgm:pt modelId="{4B8EDFF3-4D21-43A9-8722-40FFE245A717}" type="pres">
      <dgm:prSet presAssocID="{3EF826D0-9353-469F-AD51-98F086DA8112}" presName="Child2" presStyleLbl="node1" presStyleIdx="1" presStyleCnt="6" custScaleX="106446" custScaleY="106906">
        <dgm:presLayoutVars>
          <dgm:chMax val="0"/>
          <dgm:chPref val="0"/>
          <dgm:bulletEnabled val="1"/>
        </dgm:presLayoutVars>
      </dgm:prSet>
      <dgm:spPr/>
    </dgm:pt>
    <dgm:pt modelId="{393CCD86-FFC2-4E72-BEA7-FFC931CC8FB5}" type="pres">
      <dgm:prSet presAssocID="{AC44856B-A26F-4176-BFDB-F8330F97E213}" presName="Accent3" presStyleCnt="0"/>
      <dgm:spPr/>
    </dgm:pt>
    <dgm:pt modelId="{D051A1AE-2D42-470E-BE1C-4BA45001443C}" type="pres">
      <dgm:prSet presAssocID="{AC44856B-A26F-4176-BFDB-F8330F97E213}" presName="Accent" presStyleLbl="bgShp" presStyleIdx="2" presStyleCnt="6" custFlipVert="1" custScaleY="80003" custLinFactY="-26945" custLinFactNeighborX="-10912" custLinFactNeighborY="-100000"/>
      <dgm:spPr/>
    </dgm:pt>
    <dgm:pt modelId="{0E0A7782-D909-47A9-A7E6-C60FD91D823B}" type="pres">
      <dgm:prSet presAssocID="{AC44856B-A26F-4176-BFDB-F8330F97E213}" presName="Child3" presStyleLbl="node1" presStyleIdx="2" presStyleCnt="6" custScaleX="106446" custScaleY="105819">
        <dgm:presLayoutVars>
          <dgm:chMax val="0"/>
          <dgm:chPref val="0"/>
          <dgm:bulletEnabled val="1"/>
        </dgm:presLayoutVars>
      </dgm:prSet>
      <dgm:spPr/>
    </dgm:pt>
    <dgm:pt modelId="{55E1068F-CAD8-4FE4-AB5A-F3AF783A1CA4}" type="pres">
      <dgm:prSet presAssocID="{1545DDEA-7264-4538-BDE6-EFB3B49C24E2}" presName="Accent4" presStyleCnt="0"/>
      <dgm:spPr/>
    </dgm:pt>
    <dgm:pt modelId="{18F9843D-B1FA-4143-A018-2433B1C712D2}" type="pres">
      <dgm:prSet presAssocID="{1545DDEA-7264-4538-BDE6-EFB3B49C24E2}" presName="Accent" presStyleLbl="bgShp" presStyleIdx="3" presStyleCnt="6" custLinFactNeighborX="99992" custLinFactNeighborY="-39462"/>
      <dgm:spPr/>
    </dgm:pt>
    <dgm:pt modelId="{53392981-2864-40BF-949B-AA90BF680CA7}" type="pres">
      <dgm:prSet presAssocID="{1545DDEA-7264-4538-BDE6-EFB3B49C24E2}" presName="Child4" presStyleLbl="node1" presStyleIdx="3" presStyleCnt="6" custScaleY="49044" custLinFactNeighborX="-92134" custLinFactNeighborY="-63502">
        <dgm:presLayoutVars>
          <dgm:chMax val="0"/>
          <dgm:chPref val="0"/>
          <dgm:bulletEnabled val="1"/>
        </dgm:presLayoutVars>
      </dgm:prSet>
      <dgm:spPr/>
    </dgm:pt>
    <dgm:pt modelId="{C4F544E6-7545-44B0-A90A-413D7B7D6A3F}" type="pres">
      <dgm:prSet presAssocID="{B5BB1B15-DA1F-4F4B-8DE7-02BB345613D6}" presName="Accent5" presStyleCnt="0"/>
      <dgm:spPr/>
    </dgm:pt>
    <dgm:pt modelId="{364CB5CC-9739-4EE9-8E38-61FB5627194C}" type="pres">
      <dgm:prSet presAssocID="{B5BB1B15-DA1F-4F4B-8DE7-02BB345613D6}" presName="Accent" presStyleLbl="bgShp" presStyleIdx="4" presStyleCnt="6" custLinFactX="-17448" custLinFactY="-127515" custLinFactNeighborX="-100000" custLinFactNeighborY="-200000"/>
      <dgm:spPr/>
    </dgm:pt>
    <dgm:pt modelId="{E653E335-4555-431E-81CD-7F8449BA6DA0}" type="pres">
      <dgm:prSet presAssocID="{B5BB1B15-DA1F-4F4B-8DE7-02BB345613D6}" presName="Child5" presStyleLbl="node1" presStyleIdx="4" presStyleCnt="6" custScaleX="106446" custScaleY="104879">
        <dgm:presLayoutVars>
          <dgm:chMax val="0"/>
          <dgm:chPref val="0"/>
          <dgm:bulletEnabled val="1"/>
        </dgm:presLayoutVars>
      </dgm:prSet>
      <dgm:spPr/>
    </dgm:pt>
    <dgm:pt modelId="{49D04E88-5993-49F8-8456-DB8E1A752670}" type="pres">
      <dgm:prSet presAssocID="{5D489046-1A80-41AD-90BB-6E5690A10A1F}" presName="Accent6" presStyleCnt="0"/>
      <dgm:spPr/>
    </dgm:pt>
    <dgm:pt modelId="{93918C64-509C-442E-BE85-DC3681A2DA36}" type="pres">
      <dgm:prSet presAssocID="{5D489046-1A80-41AD-90BB-6E5690A10A1F}" presName="Accent" presStyleLbl="bgShp" presStyleIdx="5" presStyleCnt="6" custLinFactNeighborX="2087" custLinFactNeighborY="79342"/>
      <dgm:spPr/>
    </dgm:pt>
    <dgm:pt modelId="{7BF6350D-7FFE-4C95-880D-47203B130A48}" type="pres">
      <dgm:prSet presAssocID="{5D489046-1A80-41AD-90BB-6E5690A10A1F}" presName="Child6" presStyleLbl="node1" presStyleIdx="5" presStyleCnt="6" custScaleX="106446" custScaleY="107181">
        <dgm:presLayoutVars>
          <dgm:chMax val="0"/>
          <dgm:chPref val="0"/>
          <dgm:bulletEnabled val="1"/>
        </dgm:presLayoutVars>
      </dgm:prSet>
      <dgm:spPr/>
    </dgm:pt>
  </dgm:ptLst>
  <dgm:cxnLst>
    <dgm:cxn modelId="{5DA09606-3BD3-475B-95AF-93A3BA2725D2}" type="presOf" srcId="{B5BB1B15-DA1F-4F4B-8DE7-02BB345613D6}" destId="{E653E335-4555-431E-81CD-7F8449BA6DA0}" srcOrd="0" destOrd="0" presId="urn:microsoft.com/office/officeart/2011/layout/HexagonRadial"/>
    <dgm:cxn modelId="{DE1DE128-2A62-47AA-947B-416788F28983}" srcId="{03872B7A-FB41-4BFE-AA4F-CC8D31780922}" destId="{410C8EF4-E153-4465-9FF9-2FB17C8AB454}" srcOrd="0" destOrd="0" parTransId="{4C90D029-79A3-4D03-AB39-83D446FDF6F3}" sibTransId="{91F5DB34-404B-4724-82DD-AA1F90110B42}"/>
    <dgm:cxn modelId="{A12D8D35-ECF9-4FA3-AF8A-54FA5470F96D}" srcId="{03872B7A-FB41-4BFE-AA4F-CC8D31780922}" destId="{5D489046-1A80-41AD-90BB-6E5690A10A1F}" srcOrd="5" destOrd="0" parTransId="{A181FD8A-E5A1-46DE-876B-0418AFB55BA5}" sibTransId="{A86F76B9-A26B-4146-B3DD-D0B6707C25D8}"/>
    <dgm:cxn modelId="{46468B68-2279-402A-A8AB-0BDBDC818277}" type="presOf" srcId="{6841FDA7-46F1-4BC4-8847-41C04F87854A}" destId="{6260D791-6584-43FD-B43A-DD2A361C63C8}" srcOrd="0" destOrd="0" presId="urn:microsoft.com/office/officeart/2011/layout/HexagonRadial"/>
    <dgm:cxn modelId="{8409FF48-925C-4127-A20F-252C88D8EA8A}" type="presOf" srcId="{AC44856B-A26F-4176-BFDB-F8330F97E213}" destId="{0E0A7782-D909-47A9-A7E6-C60FD91D823B}" srcOrd="0" destOrd="0" presId="urn:microsoft.com/office/officeart/2011/layout/HexagonRadial"/>
    <dgm:cxn modelId="{61E0A34B-AE1D-4F0A-BF7A-C4762D641C49}" type="presOf" srcId="{03872B7A-FB41-4BFE-AA4F-CC8D31780922}" destId="{CBE524B0-31F9-4CC1-BB1F-95BC5987B47A}" srcOrd="0" destOrd="0" presId="urn:microsoft.com/office/officeart/2011/layout/HexagonRadial"/>
    <dgm:cxn modelId="{7214A67D-8585-4B0A-AF79-2504F3AF7501}" type="presOf" srcId="{1545DDEA-7264-4538-BDE6-EFB3B49C24E2}" destId="{53392981-2864-40BF-949B-AA90BF680CA7}" srcOrd="0" destOrd="0" presId="urn:microsoft.com/office/officeart/2011/layout/HexagonRadial"/>
    <dgm:cxn modelId="{F463898A-331D-4263-8069-F2E2C0E09F8D}" srcId="{03872B7A-FB41-4BFE-AA4F-CC8D31780922}" destId="{3EF826D0-9353-469F-AD51-98F086DA8112}" srcOrd="1" destOrd="0" parTransId="{2E218BD3-DBE9-4EAB-A956-825FE1A8A96B}" sibTransId="{AB300EE3-756D-4CD1-964D-2CF10CDCBF25}"/>
    <dgm:cxn modelId="{600322AB-47D2-4853-ACEA-8FB8D5FEE9AF}" type="presOf" srcId="{3EF826D0-9353-469F-AD51-98F086DA8112}" destId="{4B8EDFF3-4D21-43A9-8722-40FFE245A717}" srcOrd="0" destOrd="0" presId="urn:microsoft.com/office/officeart/2011/layout/HexagonRadial"/>
    <dgm:cxn modelId="{DE7D4FC2-E9C3-443D-93EB-7E0661D46004}" srcId="{03872B7A-FB41-4BFE-AA4F-CC8D31780922}" destId="{1545DDEA-7264-4538-BDE6-EFB3B49C24E2}" srcOrd="3" destOrd="0" parTransId="{ADDB773E-C4A1-4F3F-A236-B6883980E182}" sibTransId="{C9A38AD8-581D-4B7D-AD43-DE53806E6969}"/>
    <dgm:cxn modelId="{A95756C2-528D-4A34-8F23-71105FA1C55D}" type="presOf" srcId="{410C8EF4-E153-4465-9FF9-2FB17C8AB454}" destId="{E10D5476-9CD9-44F5-9855-012BC1B4BE56}" srcOrd="0" destOrd="0" presId="urn:microsoft.com/office/officeart/2011/layout/HexagonRadial"/>
    <dgm:cxn modelId="{6F1F33C9-B8DE-411F-94DA-1E72332EACE3}" srcId="{6841FDA7-46F1-4BC4-8847-41C04F87854A}" destId="{03872B7A-FB41-4BFE-AA4F-CC8D31780922}" srcOrd="0" destOrd="0" parTransId="{830E09B4-C3FF-435F-8603-E4DC11F3A278}" sibTransId="{064052D1-A65A-4A1A-933A-683051D2FFF9}"/>
    <dgm:cxn modelId="{BC9980DB-7D60-4284-B3EC-09CB727E50DF}" srcId="{03872B7A-FB41-4BFE-AA4F-CC8D31780922}" destId="{AC44856B-A26F-4176-BFDB-F8330F97E213}" srcOrd="2" destOrd="0" parTransId="{893833E5-849A-4BF0-8FF8-1325508D9A05}" sibTransId="{B947A088-A410-484B-BCFC-2312B054725D}"/>
    <dgm:cxn modelId="{94ED52DE-DF5E-4BE2-B371-83D28F125D38}" srcId="{03872B7A-FB41-4BFE-AA4F-CC8D31780922}" destId="{B5BB1B15-DA1F-4F4B-8DE7-02BB345613D6}" srcOrd="4" destOrd="0" parTransId="{941B285F-3DDD-464B-A4E5-96DD0C0CCB35}" sibTransId="{58AF55A7-8D27-427B-8D51-915E310AAC16}"/>
    <dgm:cxn modelId="{7E1E71EC-D41A-414E-B520-3C8779665080}" type="presOf" srcId="{5D489046-1A80-41AD-90BB-6E5690A10A1F}" destId="{7BF6350D-7FFE-4C95-880D-47203B130A48}" srcOrd="0" destOrd="0" presId="urn:microsoft.com/office/officeart/2011/layout/HexagonRadial"/>
    <dgm:cxn modelId="{231140ED-66A8-48B3-A23C-B083944B652F}" type="presParOf" srcId="{6260D791-6584-43FD-B43A-DD2A361C63C8}" destId="{CBE524B0-31F9-4CC1-BB1F-95BC5987B47A}" srcOrd="0" destOrd="0" presId="urn:microsoft.com/office/officeart/2011/layout/HexagonRadial"/>
    <dgm:cxn modelId="{F5D48E9C-BD3D-4BB1-A2A1-48A2C363D6F8}" type="presParOf" srcId="{6260D791-6584-43FD-B43A-DD2A361C63C8}" destId="{D3417241-D945-4F60-9E4F-228FA9011B96}" srcOrd="1" destOrd="0" presId="urn:microsoft.com/office/officeart/2011/layout/HexagonRadial"/>
    <dgm:cxn modelId="{AB941605-8563-44A8-A451-9A4BF749E5A6}" type="presParOf" srcId="{D3417241-D945-4F60-9E4F-228FA9011B96}" destId="{40887ED9-5D21-4CA5-A0EB-DF9E1045B406}" srcOrd="0" destOrd="0" presId="urn:microsoft.com/office/officeart/2011/layout/HexagonRadial"/>
    <dgm:cxn modelId="{ABB4C489-13CC-4F96-9439-BC06EEE9FD72}" type="presParOf" srcId="{6260D791-6584-43FD-B43A-DD2A361C63C8}" destId="{E10D5476-9CD9-44F5-9855-012BC1B4BE56}" srcOrd="2" destOrd="0" presId="urn:microsoft.com/office/officeart/2011/layout/HexagonRadial"/>
    <dgm:cxn modelId="{E28300C9-8854-45FD-9DAC-CE8DC7B8C7F0}" type="presParOf" srcId="{6260D791-6584-43FD-B43A-DD2A361C63C8}" destId="{7E6D15DF-BF86-46AD-84C7-1D94E1FCA5B5}" srcOrd="3" destOrd="0" presId="urn:microsoft.com/office/officeart/2011/layout/HexagonRadial"/>
    <dgm:cxn modelId="{DA6ECE22-C4C1-4EAB-92F2-CC0F2DFC9C59}" type="presParOf" srcId="{7E6D15DF-BF86-46AD-84C7-1D94E1FCA5B5}" destId="{E989C0F4-F4D7-4DEE-9B8C-1D36B9699652}" srcOrd="0" destOrd="0" presId="urn:microsoft.com/office/officeart/2011/layout/HexagonRadial"/>
    <dgm:cxn modelId="{099D2CE5-42E3-44E3-B3D2-5D91E020D2EF}" type="presParOf" srcId="{6260D791-6584-43FD-B43A-DD2A361C63C8}" destId="{4B8EDFF3-4D21-43A9-8722-40FFE245A717}" srcOrd="4" destOrd="0" presId="urn:microsoft.com/office/officeart/2011/layout/HexagonRadial"/>
    <dgm:cxn modelId="{EFD8325B-4FCD-4B4A-ABAF-3A15ED0FF4D3}" type="presParOf" srcId="{6260D791-6584-43FD-B43A-DD2A361C63C8}" destId="{393CCD86-FFC2-4E72-BEA7-FFC931CC8FB5}" srcOrd="5" destOrd="0" presId="urn:microsoft.com/office/officeart/2011/layout/HexagonRadial"/>
    <dgm:cxn modelId="{6C628B48-0178-4629-9751-BB7F1DB34478}" type="presParOf" srcId="{393CCD86-FFC2-4E72-BEA7-FFC931CC8FB5}" destId="{D051A1AE-2D42-470E-BE1C-4BA45001443C}" srcOrd="0" destOrd="0" presId="urn:microsoft.com/office/officeart/2011/layout/HexagonRadial"/>
    <dgm:cxn modelId="{120BBD38-AB1C-4773-A325-A61CC2D616A1}" type="presParOf" srcId="{6260D791-6584-43FD-B43A-DD2A361C63C8}" destId="{0E0A7782-D909-47A9-A7E6-C60FD91D823B}" srcOrd="6" destOrd="0" presId="urn:microsoft.com/office/officeart/2011/layout/HexagonRadial"/>
    <dgm:cxn modelId="{6942B25C-DDE9-4DE9-A5FB-101A4C269EBC}" type="presParOf" srcId="{6260D791-6584-43FD-B43A-DD2A361C63C8}" destId="{55E1068F-CAD8-4FE4-AB5A-F3AF783A1CA4}" srcOrd="7" destOrd="0" presId="urn:microsoft.com/office/officeart/2011/layout/HexagonRadial"/>
    <dgm:cxn modelId="{063B2FAE-BDD2-4DD1-9493-FC8EE3F11600}" type="presParOf" srcId="{55E1068F-CAD8-4FE4-AB5A-F3AF783A1CA4}" destId="{18F9843D-B1FA-4143-A018-2433B1C712D2}" srcOrd="0" destOrd="0" presId="urn:microsoft.com/office/officeart/2011/layout/HexagonRadial"/>
    <dgm:cxn modelId="{47374F51-8332-4872-B97F-AE333AF30FEF}" type="presParOf" srcId="{6260D791-6584-43FD-B43A-DD2A361C63C8}" destId="{53392981-2864-40BF-949B-AA90BF680CA7}" srcOrd="8" destOrd="0" presId="urn:microsoft.com/office/officeart/2011/layout/HexagonRadial"/>
    <dgm:cxn modelId="{307BC7F5-D777-4CFE-A448-694C0D5C9F4A}" type="presParOf" srcId="{6260D791-6584-43FD-B43A-DD2A361C63C8}" destId="{C4F544E6-7545-44B0-A90A-413D7B7D6A3F}" srcOrd="9" destOrd="0" presId="urn:microsoft.com/office/officeart/2011/layout/HexagonRadial"/>
    <dgm:cxn modelId="{4A64A009-496B-4314-B614-F6BDED7A1F2E}" type="presParOf" srcId="{C4F544E6-7545-44B0-A90A-413D7B7D6A3F}" destId="{364CB5CC-9739-4EE9-8E38-61FB5627194C}" srcOrd="0" destOrd="0" presId="urn:microsoft.com/office/officeart/2011/layout/HexagonRadial"/>
    <dgm:cxn modelId="{38FFF53A-5CC0-4E45-A858-270B2B7ADD66}" type="presParOf" srcId="{6260D791-6584-43FD-B43A-DD2A361C63C8}" destId="{E653E335-4555-431E-81CD-7F8449BA6DA0}" srcOrd="10" destOrd="0" presId="urn:microsoft.com/office/officeart/2011/layout/HexagonRadial"/>
    <dgm:cxn modelId="{5727CEF9-AB2F-4FC3-963C-8C60EA4B4FF7}" type="presParOf" srcId="{6260D791-6584-43FD-B43A-DD2A361C63C8}" destId="{49D04E88-5993-49F8-8456-DB8E1A752670}" srcOrd="11" destOrd="0" presId="urn:microsoft.com/office/officeart/2011/layout/HexagonRadial"/>
    <dgm:cxn modelId="{3FFB739B-D272-471D-98E5-38DE39E4C205}" type="presParOf" srcId="{49D04E88-5993-49F8-8456-DB8E1A752670}" destId="{93918C64-509C-442E-BE85-DC3681A2DA36}" srcOrd="0" destOrd="0" presId="urn:microsoft.com/office/officeart/2011/layout/HexagonRadial"/>
    <dgm:cxn modelId="{931E6392-7A46-44B9-8C06-B464D46E093B}" type="presParOf" srcId="{6260D791-6584-43FD-B43A-DD2A361C63C8}" destId="{7BF6350D-7FFE-4C95-880D-47203B130A48}"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D3E6-51AD-1641-949A-0F65BC3E9D79}">
      <dsp:nvSpPr>
        <dsp:cNvPr id="0" name=""/>
        <dsp:cNvSpPr/>
      </dsp:nvSpPr>
      <dsp:spPr>
        <a:xfrm>
          <a:off x="1063" y="260886"/>
          <a:ext cx="893419" cy="44670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Functional suitability</a:t>
          </a:r>
        </a:p>
      </dsp:txBody>
      <dsp:txXfrm>
        <a:off x="14147" y="273970"/>
        <a:ext cx="867251" cy="420541"/>
      </dsp:txXfrm>
    </dsp:sp>
    <dsp:sp modelId="{CEEA02DB-4226-0A4E-9CEE-E4DF1468D4FA}">
      <dsp:nvSpPr>
        <dsp:cNvPr id="0" name=""/>
        <dsp:cNvSpPr/>
      </dsp:nvSpPr>
      <dsp:spPr>
        <a:xfrm>
          <a:off x="44685" y="707595"/>
          <a:ext cx="91440" cy="335032"/>
        </a:xfrm>
        <a:custGeom>
          <a:avLst/>
          <a:gdLst/>
          <a:ahLst/>
          <a:cxnLst/>
          <a:rect l="0" t="0" r="0" b="0"/>
          <a:pathLst>
            <a:path>
              <a:moveTo>
                <a:pt x="45720" y="0"/>
              </a:moveTo>
              <a:lnTo>
                <a:pt x="45720" y="335032"/>
              </a:lnTo>
              <a:lnTo>
                <a:pt x="135061" y="33503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0B66B4-D0F6-534A-9FA4-5FFE3999714B}">
      <dsp:nvSpPr>
        <dsp:cNvPr id="0" name=""/>
        <dsp:cNvSpPr/>
      </dsp:nvSpPr>
      <dsp:spPr>
        <a:xfrm>
          <a:off x="179747" y="819273"/>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Functional correctness</a:t>
          </a:r>
        </a:p>
      </dsp:txBody>
      <dsp:txXfrm>
        <a:off x="192831" y="832357"/>
        <a:ext cx="688567" cy="420541"/>
      </dsp:txXfrm>
    </dsp:sp>
    <dsp:sp modelId="{0D1F2A58-F3A6-2749-A21E-35A839943671}">
      <dsp:nvSpPr>
        <dsp:cNvPr id="0" name=""/>
        <dsp:cNvSpPr/>
      </dsp:nvSpPr>
      <dsp:spPr>
        <a:xfrm>
          <a:off x="44685" y="707595"/>
          <a:ext cx="91440" cy="893419"/>
        </a:xfrm>
        <a:custGeom>
          <a:avLst/>
          <a:gdLst/>
          <a:ahLst/>
          <a:cxnLst/>
          <a:rect l="0" t="0" r="0" b="0"/>
          <a:pathLst>
            <a:path>
              <a:moveTo>
                <a:pt x="45720" y="0"/>
              </a:moveTo>
              <a:lnTo>
                <a:pt x="45720" y="893419"/>
              </a:lnTo>
              <a:lnTo>
                <a:pt x="135061" y="89341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301F81-1F1D-3F46-B392-A59C2C4C807C}">
      <dsp:nvSpPr>
        <dsp:cNvPr id="0" name=""/>
        <dsp:cNvSpPr/>
      </dsp:nvSpPr>
      <dsp:spPr>
        <a:xfrm>
          <a:off x="179747" y="1377660"/>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28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Functional completeness</a:t>
          </a:r>
        </a:p>
      </dsp:txBody>
      <dsp:txXfrm>
        <a:off x="192831" y="1390744"/>
        <a:ext cx="688567" cy="420541"/>
      </dsp:txXfrm>
    </dsp:sp>
    <dsp:sp modelId="{F25706D1-68D7-8C43-A6D7-5B86169F3E21}">
      <dsp:nvSpPr>
        <dsp:cNvPr id="0" name=""/>
        <dsp:cNvSpPr/>
      </dsp:nvSpPr>
      <dsp:spPr>
        <a:xfrm>
          <a:off x="44685" y="707595"/>
          <a:ext cx="91440" cy="1451806"/>
        </a:xfrm>
        <a:custGeom>
          <a:avLst/>
          <a:gdLst/>
          <a:ahLst/>
          <a:cxnLst/>
          <a:rect l="0" t="0" r="0" b="0"/>
          <a:pathLst>
            <a:path>
              <a:moveTo>
                <a:pt x="45720" y="0"/>
              </a:moveTo>
              <a:lnTo>
                <a:pt x="45720" y="1451806"/>
              </a:lnTo>
              <a:lnTo>
                <a:pt x="135061" y="14518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D7714F-70F6-4041-A377-C7AF7CC48C51}">
      <dsp:nvSpPr>
        <dsp:cNvPr id="0" name=""/>
        <dsp:cNvSpPr/>
      </dsp:nvSpPr>
      <dsp:spPr>
        <a:xfrm>
          <a:off x="179747" y="1936047"/>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56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Functional appropriateness</a:t>
          </a:r>
        </a:p>
      </dsp:txBody>
      <dsp:txXfrm>
        <a:off x="192831" y="1949131"/>
        <a:ext cx="688567" cy="420541"/>
      </dsp:txXfrm>
    </dsp:sp>
    <dsp:sp modelId="{BA133919-C9B4-1F46-8D96-28E5A05EB3DE}">
      <dsp:nvSpPr>
        <dsp:cNvPr id="0" name=""/>
        <dsp:cNvSpPr/>
      </dsp:nvSpPr>
      <dsp:spPr>
        <a:xfrm>
          <a:off x="1117838" y="260886"/>
          <a:ext cx="893419" cy="446709"/>
        </a:xfrm>
        <a:prstGeom prst="roundRect">
          <a:avLst>
            <a:gd name="adj" fmla="val 10000"/>
          </a:avLst>
        </a:prstGeom>
        <a:solidFill>
          <a:schemeClr val="accent4">
            <a:hueOff val="0"/>
            <a:satOff val="0"/>
            <a:lumOff val="104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Performance efficiency</a:t>
          </a:r>
        </a:p>
      </dsp:txBody>
      <dsp:txXfrm>
        <a:off x="1130922" y="273970"/>
        <a:ext cx="867251" cy="420541"/>
      </dsp:txXfrm>
    </dsp:sp>
    <dsp:sp modelId="{A9557D1F-C5B3-4E4A-8CE5-F4F68D65AEEB}">
      <dsp:nvSpPr>
        <dsp:cNvPr id="0" name=""/>
        <dsp:cNvSpPr/>
      </dsp:nvSpPr>
      <dsp:spPr>
        <a:xfrm>
          <a:off x="1161460" y="707595"/>
          <a:ext cx="91440" cy="335032"/>
        </a:xfrm>
        <a:custGeom>
          <a:avLst/>
          <a:gdLst/>
          <a:ahLst/>
          <a:cxnLst/>
          <a:rect l="0" t="0" r="0" b="0"/>
          <a:pathLst>
            <a:path>
              <a:moveTo>
                <a:pt x="45720" y="0"/>
              </a:moveTo>
              <a:lnTo>
                <a:pt x="45720" y="335032"/>
              </a:lnTo>
              <a:lnTo>
                <a:pt x="135061" y="33503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124905-5F4B-C442-AA9D-A554D067E1CE}">
      <dsp:nvSpPr>
        <dsp:cNvPr id="0" name=""/>
        <dsp:cNvSpPr/>
      </dsp:nvSpPr>
      <dsp:spPr>
        <a:xfrm>
          <a:off x="1296521" y="819273"/>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8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Capacity</a:t>
          </a:r>
        </a:p>
      </dsp:txBody>
      <dsp:txXfrm>
        <a:off x="1309605" y="832357"/>
        <a:ext cx="688567" cy="420541"/>
      </dsp:txXfrm>
    </dsp:sp>
    <dsp:sp modelId="{8AECC5BC-2112-6C47-BA97-C703B279B190}">
      <dsp:nvSpPr>
        <dsp:cNvPr id="0" name=""/>
        <dsp:cNvSpPr/>
      </dsp:nvSpPr>
      <dsp:spPr>
        <a:xfrm>
          <a:off x="1161460" y="707595"/>
          <a:ext cx="91440" cy="893419"/>
        </a:xfrm>
        <a:custGeom>
          <a:avLst/>
          <a:gdLst/>
          <a:ahLst/>
          <a:cxnLst/>
          <a:rect l="0" t="0" r="0" b="0"/>
          <a:pathLst>
            <a:path>
              <a:moveTo>
                <a:pt x="45720" y="0"/>
              </a:moveTo>
              <a:lnTo>
                <a:pt x="45720" y="893419"/>
              </a:lnTo>
              <a:lnTo>
                <a:pt x="135061" y="89341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23BBE9-C729-A74F-9B11-823A1A565C70}">
      <dsp:nvSpPr>
        <dsp:cNvPr id="0" name=""/>
        <dsp:cNvSpPr/>
      </dsp:nvSpPr>
      <dsp:spPr>
        <a:xfrm>
          <a:off x="1296521" y="1377660"/>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112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Resource utilization</a:t>
          </a:r>
        </a:p>
      </dsp:txBody>
      <dsp:txXfrm>
        <a:off x="1309605" y="1390744"/>
        <a:ext cx="688567" cy="420541"/>
      </dsp:txXfrm>
    </dsp:sp>
    <dsp:sp modelId="{6A58B61E-B9B8-664C-AF64-AB9D200576BF}">
      <dsp:nvSpPr>
        <dsp:cNvPr id="0" name=""/>
        <dsp:cNvSpPr/>
      </dsp:nvSpPr>
      <dsp:spPr>
        <a:xfrm>
          <a:off x="1161460" y="707595"/>
          <a:ext cx="91440" cy="1451806"/>
        </a:xfrm>
        <a:custGeom>
          <a:avLst/>
          <a:gdLst/>
          <a:ahLst/>
          <a:cxnLst/>
          <a:rect l="0" t="0" r="0" b="0"/>
          <a:pathLst>
            <a:path>
              <a:moveTo>
                <a:pt x="45720" y="0"/>
              </a:moveTo>
              <a:lnTo>
                <a:pt x="45720" y="1451806"/>
              </a:lnTo>
              <a:lnTo>
                <a:pt x="135061" y="14518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F89AFA-7427-B447-B5EA-897B3007A5D0}">
      <dsp:nvSpPr>
        <dsp:cNvPr id="0" name=""/>
        <dsp:cNvSpPr/>
      </dsp:nvSpPr>
      <dsp:spPr>
        <a:xfrm>
          <a:off x="1296521" y="1936047"/>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141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Time behavior</a:t>
          </a:r>
        </a:p>
      </dsp:txBody>
      <dsp:txXfrm>
        <a:off x="1309605" y="1949131"/>
        <a:ext cx="688567" cy="420541"/>
      </dsp:txXfrm>
    </dsp:sp>
    <dsp:sp modelId="{07B8B408-BBEA-5347-BC4A-13FA8D964551}">
      <dsp:nvSpPr>
        <dsp:cNvPr id="0" name=""/>
        <dsp:cNvSpPr/>
      </dsp:nvSpPr>
      <dsp:spPr>
        <a:xfrm>
          <a:off x="2234612" y="260886"/>
          <a:ext cx="893419" cy="446709"/>
        </a:xfrm>
        <a:prstGeom prst="roundRect">
          <a:avLst>
            <a:gd name="adj" fmla="val 10000"/>
          </a:avLst>
        </a:prstGeom>
        <a:solidFill>
          <a:schemeClr val="accent4">
            <a:hueOff val="0"/>
            <a:satOff val="0"/>
            <a:lumOff val="209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Compatibility</a:t>
          </a:r>
        </a:p>
      </dsp:txBody>
      <dsp:txXfrm>
        <a:off x="2247696" y="273970"/>
        <a:ext cx="867251" cy="420541"/>
      </dsp:txXfrm>
    </dsp:sp>
    <dsp:sp modelId="{9F877505-089D-AE47-A1F1-6C24D9394F4F}">
      <dsp:nvSpPr>
        <dsp:cNvPr id="0" name=""/>
        <dsp:cNvSpPr/>
      </dsp:nvSpPr>
      <dsp:spPr>
        <a:xfrm>
          <a:off x="2278234" y="707595"/>
          <a:ext cx="91440" cy="335032"/>
        </a:xfrm>
        <a:custGeom>
          <a:avLst/>
          <a:gdLst/>
          <a:ahLst/>
          <a:cxnLst/>
          <a:rect l="0" t="0" r="0" b="0"/>
          <a:pathLst>
            <a:path>
              <a:moveTo>
                <a:pt x="45720" y="0"/>
              </a:moveTo>
              <a:lnTo>
                <a:pt x="45720" y="335032"/>
              </a:lnTo>
              <a:lnTo>
                <a:pt x="135061" y="33503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E81644-B710-2848-8BE0-2E9C1E143939}">
      <dsp:nvSpPr>
        <dsp:cNvPr id="0" name=""/>
        <dsp:cNvSpPr/>
      </dsp:nvSpPr>
      <dsp:spPr>
        <a:xfrm>
          <a:off x="2413296" y="819273"/>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169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rgbClr val="008000"/>
              </a:solidFill>
            </a:rPr>
            <a:t>Interoperability</a:t>
          </a:r>
        </a:p>
      </dsp:txBody>
      <dsp:txXfrm>
        <a:off x="2426380" y="832357"/>
        <a:ext cx="688567" cy="420541"/>
      </dsp:txXfrm>
    </dsp:sp>
    <dsp:sp modelId="{40E2CB40-9B00-E748-B505-5DD3E635E558}">
      <dsp:nvSpPr>
        <dsp:cNvPr id="0" name=""/>
        <dsp:cNvSpPr/>
      </dsp:nvSpPr>
      <dsp:spPr>
        <a:xfrm>
          <a:off x="2278234" y="707595"/>
          <a:ext cx="91440" cy="893419"/>
        </a:xfrm>
        <a:custGeom>
          <a:avLst/>
          <a:gdLst/>
          <a:ahLst/>
          <a:cxnLst/>
          <a:rect l="0" t="0" r="0" b="0"/>
          <a:pathLst>
            <a:path>
              <a:moveTo>
                <a:pt x="45720" y="0"/>
              </a:moveTo>
              <a:lnTo>
                <a:pt x="45720" y="893419"/>
              </a:lnTo>
              <a:lnTo>
                <a:pt x="135061" y="89341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657C-BFC7-224C-84FA-CA5FAF7AD56D}">
      <dsp:nvSpPr>
        <dsp:cNvPr id="0" name=""/>
        <dsp:cNvSpPr/>
      </dsp:nvSpPr>
      <dsp:spPr>
        <a:xfrm>
          <a:off x="2413296" y="1377660"/>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197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Co-existence</a:t>
          </a:r>
        </a:p>
      </dsp:txBody>
      <dsp:txXfrm>
        <a:off x="2426380" y="1390744"/>
        <a:ext cx="688567" cy="420541"/>
      </dsp:txXfrm>
    </dsp:sp>
    <dsp:sp modelId="{20E4A332-023C-354A-A82F-E68BD57D1F45}">
      <dsp:nvSpPr>
        <dsp:cNvPr id="0" name=""/>
        <dsp:cNvSpPr/>
      </dsp:nvSpPr>
      <dsp:spPr>
        <a:xfrm>
          <a:off x="3351386" y="260886"/>
          <a:ext cx="893419" cy="446709"/>
        </a:xfrm>
        <a:prstGeom prst="roundRect">
          <a:avLst>
            <a:gd name="adj" fmla="val 10000"/>
          </a:avLst>
        </a:prstGeom>
        <a:solidFill>
          <a:schemeClr val="accent4">
            <a:hueOff val="0"/>
            <a:satOff val="0"/>
            <a:lumOff val="314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Usability</a:t>
          </a:r>
        </a:p>
      </dsp:txBody>
      <dsp:txXfrm>
        <a:off x="3364470" y="273970"/>
        <a:ext cx="867251" cy="420541"/>
      </dsp:txXfrm>
    </dsp:sp>
    <dsp:sp modelId="{96C0B8AD-0DBD-D346-8EE3-09BFB11167B9}">
      <dsp:nvSpPr>
        <dsp:cNvPr id="0" name=""/>
        <dsp:cNvSpPr/>
      </dsp:nvSpPr>
      <dsp:spPr>
        <a:xfrm>
          <a:off x="3395008" y="707595"/>
          <a:ext cx="91440" cy="335032"/>
        </a:xfrm>
        <a:custGeom>
          <a:avLst/>
          <a:gdLst/>
          <a:ahLst/>
          <a:cxnLst/>
          <a:rect l="0" t="0" r="0" b="0"/>
          <a:pathLst>
            <a:path>
              <a:moveTo>
                <a:pt x="45720" y="0"/>
              </a:moveTo>
              <a:lnTo>
                <a:pt x="45720" y="335032"/>
              </a:lnTo>
              <a:lnTo>
                <a:pt x="135061" y="33503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57115A-100A-0B4A-9BAC-ABEC59ABB382}">
      <dsp:nvSpPr>
        <dsp:cNvPr id="0" name=""/>
        <dsp:cNvSpPr/>
      </dsp:nvSpPr>
      <dsp:spPr>
        <a:xfrm>
          <a:off x="3530070" y="819273"/>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225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Operability </a:t>
          </a:r>
        </a:p>
      </dsp:txBody>
      <dsp:txXfrm>
        <a:off x="3543154" y="832357"/>
        <a:ext cx="688567" cy="420541"/>
      </dsp:txXfrm>
    </dsp:sp>
    <dsp:sp modelId="{DD922611-B3FD-504D-B7FB-01A6B7FC4849}">
      <dsp:nvSpPr>
        <dsp:cNvPr id="0" name=""/>
        <dsp:cNvSpPr/>
      </dsp:nvSpPr>
      <dsp:spPr>
        <a:xfrm>
          <a:off x="3395008" y="707595"/>
          <a:ext cx="91440" cy="893419"/>
        </a:xfrm>
        <a:custGeom>
          <a:avLst/>
          <a:gdLst/>
          <a:ahLst/>
          <a:cxnLst/>
          <a:rect l="0" t="0" r="0" b="0"/>
          <a:pathLst>
            <a:path>
              <a:moveTo>
                <a:pt x="45720" y="0"/>
              </a:moveTo>
              <a:lnTo>
                <a:pt x="45720" y="893419"/>
              </a:lnTo>
              <a:lnTo>
                <a:pt x="135061" y="89341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4CABE-AB99-1C4A-B9C0-729743D086F2}">
      <dsp:nvSpPr>
        <dsp:cNvPr id="0" name=""/>
        <dsp:cNvSpPr/>
      </dsp:nvSpPr>
      <dsp:spPr>
        <a:xfrm>
          <a:off x="3530070" y="1377660"/>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25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User error protection</a:t>
          </a:r>
        </a:p>
      </dsp:txBody>
      <dsp:txXfrm>
        <a:off x="3543154" y="1390744"/>
        <a:ext cx="688567" cy="420541"/>
      </dsp:txXfrm>
    </dsp:sp>
    <dsp:sp modelId="{8A3AFC21-FCDC-294F-83C4-28C57F26AA02}">
      <dsp:nvSpPr>
        <dsp:cNvPr id="0" name=""/>
        <dsp:cNvSpPr/>
      </dsp:nvSpPr>
      <dsp:spPr>
        <a:xfrm>
          <a:off x="4468161" y="260886"/>
          <a:ext cx="893419" cy="446709"/>
        </a:xfrm>
        <a:prstGeom prst="roundRect">
          <a:avLst>
            <a:gd name="adj" fmla="val 10000"/>
          </a:avLst>
        </a:prstGeom>
        <a:solidFill>
          <a:schemeClr val="accent4">
            <a:hueOff val="0"/>
            <a:satOff val="0"/>
            <a:lumOff val="419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Reliability</a:t>
          </a:r>
        </a:p>
      </dsp:txBody>
      <dsp:txXfrm>
        <a:off x="4481245" y="273970"/>
        <a:ext cx="867251" cy="420541"/>
      </dsp:txXfrm>
    </dsp:sp>
    <dsp:sp modelId="{E976EDA8-6C28-DE4A-87DF-710404B66FFB}">
      <dsp:nvSpPr>
        <dsp:cNvPr id="0" name=""/>
        <dsp:cNvSpPr/>
      </dsp:nvSpPr>
      <dsp:spPr>
        <a:xfrm>
          <a:off x="4511783" y="707595"/>
          <a:ext cx="91440" cy="335032"/>
        </a:xfrm>
        <a:custGeom>
          <a:avLst/>
          <a:gdLst/>
          <a:ahLst/>
          <a:cxnLst/>
          <a:rect l="0" t="0" r="0" b="0"/>
          <a:pathLst>
            <a:path>
              <a:moveTo>
                <a:pt x="45720" y="0"/>
              </a:moveTo>
              <a:lnTo>
                <a:pt x="45720" y="335032"/>
              </a:lnTo>
              <a:lnTo>
                <a:pt x="135061" y="33503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B72943-9D2C-B447-9862-078C01E5CD48}">
      <dsp:nvSpPr>
        <dsp:cNvPr id="0" name=""/>
        <dsp:cNvSpPr/>
      </dsp:nvSpPr>
      <dsp:spPr>
        <a:xfrm>
          <a:off x="4646845" y="819273"/>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282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rgbClr val="008000"/>
              </a:solidFill>
            </a:rPr>
            <a:t>Availability</a:t>
          </a:r>
        </a:p>
      </dsp:txBody>
      <dsp:txXfrm>
        <a:off x="4659929" y="832357"/>
        <a:ext cx="688567" cy="420541"/>
      </dsp:txXfrm>
    </dsp:sp>
    <dsp:sp modelId="{9DD1C069-7EFF-BE4E-9BEF-C0171B20E754}">
      <dsp:nvSpPr>
        <dsp:cNvPr id="0" name=""/>
        <dsp:cNvSpPr/>
      </dsp:nvSpPr>
      <dsp:spPr>
        <a:xfrm>
          <a:off x="4511783" y="707595"/>
          <a:ext cx="91440" cy="893419"/>
        </a:xfrm>
        <a:custGeom>
          <a:avLst/>
          <a:gdLst/>
          <a:ahLst/>
          <a:cxnLst/>
          <a:rect l="0" t="0" r="0" b="0"/>
          <a:pathLst>
            <a:path>
              <a:moveTo>
                <a:pt x="45720" y="0"/>
              </a:moveTo>
              <a:lnTo>
                <a:pt x="45720" y="893419"/>
              </a:lnTo>
              <a:lnTo>
                <a:pt x="135061" y="89341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B23716-2CC8-5148-A061-F33F23804BE5}">
      <dsp:nvSpPr>
        <dsp:cNvPr id="0" name=""/>
        <dsp:cNvSpPr/>
      </dsp:nvSpPr>
      <dsp:spPr>
        <a:xfrm>
          <a:off x="4646845" y="1377660"/>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310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Recoverability</a:t>
          </a:r>
        </a:p>
      </dsp:txBody>
      <dsp:txXfrm>
        <a:off x="4659929" y="1390744"/>
        <a:ext cx="688567" cy="420541"/>
      </dsp:txXfrm>
    </dsp:sp>
    <dsp:sp modelId="{B558153D-11A8-6142-B758-300ACA5246DD}">
      <dsp:nvSpPr>
        <dsp:cNvPr id="0" name=""/>
        <dsp:cNvSpPr/>
      </dsp:nvSpPr>
      <dsp:spPr>
        <a:xfrm>
          <a:off x="4511783" y="707595"/>
          <a:ext cx="91440" cy="1451806"/>
        </a:xfrm>
        <a:custGeom>
          <a:avLst/>
          <a:gdLst/>
          <a:ahLst/>
          <a:cxnLst/>
          <a:rect l="0" t="0" r="0" b="0"/>
          <a:pathLst>
            <a:path>
              <a:moveTo>
                <a:pt x="45720" y="0"/>
              </a:moveTo>
              <a:lnTo>
                <a:pt x="45720" y="1451806"/>
              </a:lnTo>
              <a:lnTo>
                <a:pt x="135061" y="14518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283CA6-EFED-9B45-B629-D2FA0BF4ADCB}">
      <dsp:nvSpPr>
        <dsp:cNvPr id="0" name=""/>
        <dsp:cNvSpPr/>
      </dsp:nvSpPr>
      <dsp:spPr>
        <a:xfrm>
          <a:off x="4646845" y="1936047"/>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338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Maturity </a:t>
          </a:r>
        </a:p>
      </dsp:txBody>
      <dsp:txXfrm>
        <a:off x="4659929" y="1949131"/>
        <a:ext cx="688567" cy="420541"/>
      </dsp:txXfrm>
    </dsp:sp>
    <dsp:sp modelId="{12865B71-5B1C-3140-BFB5-38937DC9BCE6}">
      <dsp:nvSpPr>
        <dsp:cNvPr id="0" name=""/>
        <dsp:cNvSpPr/>
      </dsp:nvSpPr>
      <dsp:spPr>
        <a:xfrm>
          <a:off x="4511783" y="707595"/>
          <a:ext cx="91440" cy="2010194"/>
        </a:xfrm>
        <a:custGeom>
          <a:avLst/>
          <a:gdLst/>
          <a:ahLst/>
          <a:cxnLst/>
          <a:rect l="0" t="0" r="0" b="0"/>
          <a:pathLst>
            <a:path>
              <a:moveTo>
                <a:pt x="45720" y="0"/>
              </a:moveTo>
              <a:lnTo>
                <a:pt x="45720" y="2010194"/>
              </a:lnTo>
              <a:lnTo>
                <a:pt x="135061" y="201019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A92FFD-011E-CD40-84AF-075B95B64B93}">
      <dsp:nvSpPr>
        <dsp:cNvPr id="0" name=""/>
        <dsp:cNvSpPr/>
      </dsp:nvSpPr>
      <dsp:spPr>
        <a:xfrm>
          <a:off x="4646845" y="2494434"/>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366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Fault tolerance </a:t>
          </a:r>
        </a:p>
      </dsp:txBody>
      <dsp:txXfrm>
        <a:off x="4659929" y="2507518"/>
        <a:ext cx="688567" cy="420541"/>
      </dsp:txXfrm>
    </dsp:sp>
    <dsp:sp modelId="{7C4B08AE-504D-5445-8927-ABADC132B1EA}">
      <dsp:nvSpPr>
        <dsp:cNvPr id="0" name=""/>
        <dsp:cNvSpPr/>
      </dsp:nvSpPr>
      <dsp:spPr>
        <a:xfrm>
          <a:off x="5584935" y="260886"/>
          <a:ext cx="893419" cy="446709"/>
        </a:xfrm>
        <a:prstGeom prst="roundRect">
          <a:avLst>
            <a:gd name="adj" fmla="val 10000"/>
          </a:avLst>
        </a:prstGeom>
        <a:solidFill>
          <a:schemeClr val="accent4">
            <a:hueOff val="0"/>
            <a:satOff val="0"/>
            <a:lumOff val="523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Security </a:t>
          </a:r>
        </a:p>
      </dsp:txBody>
      <dsp:txXfrm>
        <a:off x="5598019" y="273970"/>
        <a:ext cx="867251" cy="420541"/>
      </dsp:txXfrm>
    </dsp:sp>
    <dsp:sp modelId="{6C7CCA5F-C27C-C242-A47B-5B9938F66569}">
      <dsp:nvSpPr>
        <dsp:cNvPr id="0" name=""/>
        <dsp:cNvSpPr/>
      </dsp:nvSpPr>
      <dsp:spPr>
        <a:xfrm>
          <a:off x="5628557" y="707595"/>
          <a:ext cx="91440" cy="335032"/>
        </a:xfrm>
        <a:custGeom>
          <a:avLst/>
          <a:gdLst/>
          <a:ahLst/>
          <a:cxnLst/>
          <a:rect l="0" t="0" r="0" b="0"/>
          <a:pathLst>
            <a:path>
              <a:moveTo>
                <a:pt x="45720" y="0"/>
              </a:moveTo>
              <a:lnTo>
                <a:pt x="45720" y="335032"/>
              </a:lnTo>
              <a:lnTo>
                <a:pt x="135061" y="33503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3581C4-2FD4-694B-98B7-571A5B50C826}">
      <dsp:nvSpPr>
        <dsp:cNvPr id="0" name=""/>
        <dsp:cNvSpPr/>
      </dsp:nvSpPr>
      <dsp:spPr>
        <a:xfrm>
          <a:off x="5763619" y="819273"/>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394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rgbClr val="008000"/>
              </a:solidFill>
            </a:rPr>
            <a:t>Integrity </a:t>
          </a:r>
        </a:p>
      </dsp:txBody>
      <dsp:txXfrm>
        <a:off x="5776703" y="832357"/>
        <a:ext cx="688567" cy="420541"/>
      </dsp:txXfrm>
    </dsp:sp>
    <dsp:sp modelId="{4236FFC8-1C6E-D94D-BE64-0D9C3F213F9C}">
      <dsp:nvSpPr>
        <dsp:cNvPr id="0" name=""/>
        <dsp:cNvSpPr/>
      </dsp:nvSpPr>
      <dsp:spPr>
        <a:xfrm>
          <a:off x="5628557" y="707595"/>
          <a:ext cx="91440" cy="893419"/>
        </a:xfrm>
        <a:custGeom>
          <a:avLst/>
          <a:gdLst/>
          <a:ahLst/>
          <a:cxnLst/>
          <a:rect l="0" t="0" r="0" b="0"/>
          <a:pathLst>
            <a:path>
              <a:moveTo>
                <a:pt x="45720" y="0"/>
              </a:moveTo>
              <a:lnTo>
                <a:pt x="45720" y="893419"/>
              </a:lnTo>
              <a:lnTo>
                <a:pt x="135061" y="89341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7B334E-E3E7-484A-94FD-9FE98B06E5D3}">
      <dsp:nvSpPr>
        <dsp:cNvPr id="0" name=""/>
        <dsp:cNvSpPr/>
      </dsp:nvSpPr>
      <dsp:spPr>
        <a:xfrm>
          <a:off x="5763619" y="1377660"/>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42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rgbClr val="FF0000"/>
              </a:solidFill>
            </a:rPr>
            <a:t>Confidentiality</a:t>
          </a:r>
        </a:p>
      </dsp:txBody>
      <dsp:txXfrm>
        <a:off x="5776703" y="1390744"/>
        <a:ext cx="688567" cy="420541"/>
      </dsp:txXfrm>
    </dsp:sp>
    <dsp:sp modelId="{1F173F23-D7E9-2140-98A9-81B7F6662385}">
      <dsp:nvSpPr>
        <dsp:cNvPr id="0" name=""/>
        <dsp:cNvSpPr/>
      </dsp:nvSpPr>
      <dsp:spPr>
        <a:xfrm>
          <a:off x="5628557" y="707595"/>
          <a:ext cx="91440" cy="1451806"/>
        </a:xfrm>
        <a:custGeom>
          <a:avLst/>
          <a:gdLst/>
          <a:ahLst/>
          <a:cxnLst/>
          <a:rect l="0" t="0" r="0" b="0"/>
          <a:pathLst>
            <a:path>
              <a:moveTo>
                <a:pt x="45720" y="0"/>
              </a:moveTo>
              <a:lnTo>
                <a:pt x="45720" y="1451806"/>
              </a:lnTo>
              <a:lnTo>
                <a:pt x="135061" y="14518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3028E2-F2A6-A548-A078-22AA4CF2097D}">
      <dsp:nvSpPr>
        <dsp:cNvPr id="0" name=""/>
        <dsp:cNvSpPr/>
      </dsp:nvSpPr>
      <dsp:spPr>
        <a:xfrm>
          <a:off x="5763619" y="1936047"/>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451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rgbClr val="008000"/>
              </a:solidFill>
            </a:rPr>
            <a:t>Non-repudiation</a:t>
          </a:r>
        </a:p>
      </dsp:txBody>
      <dsp:txXfrm>
        <a:off x="5776703" y="1949131"/>
        <a:ext cx="688567" cy="420541"/>
      </dsp:txXfrm>
    </dsp:sp>
    <dsp:sp modelId="{35EA8B6E-7CBA-3C46-ACBA-B28BF59A2486}">
      <dsp:nvSpPr>
        <dsp:cNvPr id="0" name=""/>
        <dsp:cNvSpPr/>
      </dsp:nvSpPr>
      <dsp:spPr>
        <a:xfrm>
          <a:off x="5628557" y="707595"/>
          <a:ext cx="91440" cy="2010194"/>
        </a:xfrm>
        <a:custGeom>
          <a:avLst/>
          <a:gdLst/>
          <a:ahLst/>
          <a:cxnLst/>
          <a:rect l="0" t="0" r="0" b="0"/>
          <a:pathLst>
            <a:path>
              <a:moveTo>
                <a:pt x="45720" y="0"/>
              </a:moveTo>
              <a:lnTo>
                <a:pt x="45720" y="2010194"/>
              </a:lnTo>
              <a:lnTo>
                <a:pt x="135061" y="201019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2E03E6-0390-364F-B243-BCD0C52801E2}">
      <dsp:nvSpPr>
        <dsp:cNvPr id="0" name=""/>
        <dsp:cNvSpPr/>
      </dsp:nvSpPr>
      <dsp:spPr>
        <a:xfrm>
          <a:off x="5763619" y="2494434"/>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47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rgbClr val="008000"/>
              </a:solidFill>
            </a:rPr>
            <a:t>Accountability</a:t>
          </a:r>
        </a:p>
      </dsp:txBody>
      <dsp:txXfrm>
        <a:off x="5776703" y="2507518"/>
        <a:ext cx="688567" cy="420541"/>
      </dsp:txXfrm>
    </dsp:sp>
    <dsp:sp modelId="{5E914F32-FE04-9D4B-B1A1-C47F3DB5E6F2}">
      <dsp:nvSpPr>
        <dsp:cNvPr id="0" name=""/>
        <dsp:cNvSpPr/>
      </dsp:nvSpPr>
      <dsp:spPr>
        <a:xfrm>
          <a:off x="5628557" y="707595"/>
          <a:ext cx="91440" cy="2568581"/>
        </a:xfrm>
        <a:custGeom>
          <a:avLst/>
          <a:gdLst/>
          <a:ahLst/>
          <a:cxnLst/>
          <a:rect l="0" t="0" r="0" b="0"/>
          <a:pathLst>
            <a:path>
              <a:moveTo>
                <a:pt x="45720" y="0"/>
              </a:moveTo>
              <a:lnTo>
                <a:pt x="45720" y="2568581"/>
              </a:lnTo>
              <a:lnTo>
                <a:pt x="135061" y="256858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575E2B-BF36-C244-BFA9-0A26DD34CB23}">
      <dsp:nvSpPr>
        <dsp:cNvPr id="0" name=""/>
        <dsp:cNvSpPr/>
      </dsp:nvSpPr>
      <dsp:spPr>
        <a:xfrm>
          <a:off x="5763619" y="3052822"/>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50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rgbClr val="008000"/>
              </a:solidFill>
            </a:rPr>
            <a:t>Authenticity</a:t>
          </a:r>
        </a:p>
      </dsp:txBody>
      <dsp:txXfrm>
        <a:off x="5776703" y="3065906"/>
        <a:ext cx="688567" cy="420541"/>
      </dsp:txXfrm>
    </dsp:sp>
    <dsp:sp modelId="{51CA69B9-995A-3146-AEC4-A30299EAFD91}">
      <dsp:nvSpPr>
        <dsp:cNvPr id="0" name=""/>
        <dsp:cNvSpPr/>
      </dsp:nvSpPr>
      <dsp:spPr>
        <a:xfrm>
          <a:off x="6701710" y="260886"/>
          <a:ext cx="893419" cy="446709"/>
        </a:xfrm>
        <a:prstGeom prst="roundRect">
          <a:avLst>
            <a:gd name="adj" fmla="val 10000"/>
          </a:avLst>
        </a:prstGeom>
        <a:solidFill>
          <a:schemeClr val="accent4">
            <a:hueOff val="0"/>
            <a:satOff val="0"/>
            <a:lumOff val="628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Maintainability</a:t>
          </a:r>
        </a:p>
      </dsp:txBody>
      <dsp:txXfrm>
        <a:off x="6714794" y="273970"/>
        <a:ext cx="867251" cy="420541"/>
      </dsp:txXfrm>
    </dsp:sp>
    <dsp:sp modelId="{437448C7-8D9E-894B-8A39-BF62597BFD1F}">
      <dsp:nvSpPr>
        <dsp:cNvPr id="0" name=""/>
        <dsp:cNvSpPr/>
      </dsp:nvSpPr>
      <dsp:spPr>
        <a:xfrm>
          <a:off x="6745332" y="707595"/>
          <a:ext cx="91440" cy="335032"/>
        </a:xfrm>
        <a:custGeom>
          <a:avLst/>
          <a:gdLst/>
          <a:ahLst/>
          <a:cxnLst/>
          <a:rect l="0" t="0" r="0" b="0"/>
          <a:pathLst>
            <a:path>
              <a:moveTo>
                <a:pt x="45720" y="0"/>
              </a:moveTo>
              <a:lnTo>
                <a:pt x="45720" y="335032"/>
              </a:lnTo>
              <a:lnTo>
                <a:pt x="135061" y="33503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FE65BA-CA7D-9B4B-8240-226E315E8C05}">
      <dsp:nvSpPr>
        <dsp:cNvPr id="0" name=""/>
        <dsp:cNvSpPr/>
      </dsp:nvSpPr>
      <dsp:spPr>
        <a:xfrm>
          <a:off x="6880394" y="819273"/>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535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rgbClr val="FF0000"/>
              </a:solidFill>
            </a:rPr>
            <a:t>Modularity</a:t>
          </a:r>
        </a:p>
      </dsp:txBody>
      <dsp:txXfrm>
        <a:off x="6893478" y="832357"/>
        <a:ext cx="688567" cy="420541"/>
      </dsp:txXfrm>
    </dsp:sp>
    <dsp:sp modelId="{09E76712-CFC8-9047-BE35-9AED4279CA14}">
      <dsp:nvSpPr>
        <dsp:cNvPr id="0" name=""/>
        <dsp:cNvSpPr/>
      </dsp:nvSpPr>
      <dsp:spPr>
        <a:xfrm>
          <a:off x="6745332" y="707595"/>
          <a:ext cx="91440" cy="893419"/>
        </a:xfrm>
        <a:custGeom>
          <a:avLst/>
          <a:gdLst/>
          <a:ahLst/>
          <a:cxnLst/>
          <a:rect l="0" t="0" r="0" b="0"/>
          <a:pathLst>
            <a:path>
              <a:moveTo>
                <a:pt x="45720" y="0"/>
              </a:moveTo>
              <a:lnTo>
                <a:pt x="45720" y="893419"/>
              </a:lnTo>
              <a:lnTo>
                <a:pt x="135061" y="89341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8AD72-1FF0-6D4F-ABDA-EF6C6C91D979}">
      <dsp:nvSpPr>
        <dsp:cNvPr id="0" name=""/>
        <dsp:cNvSpPr/>
      </dsp:nvSpPr>
      <dsp:spPr>
        <a:xfrm>
          <a:off x="6880394" y="1377660"/>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564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err="1"/>
            <a:t>Reuseability</a:t>
          </a:r>
          <a:endParaRPr lang="en-US" sz="700" b="1" kern="1200" dirty="0"/>
        </a:p>
      </dsp:txBody>
      <dsp:txXfrm>
        <a:off x="6893478" y="1390744"/>
        <a:ext cx="688567" cy="420541"/>
      </dsp:txXfrm>
    </dsp:sp>
    <dsp:sp modelId="{4D9FE055-ADA2-6C4F-B60B-7CBC43A089E6}">
      <dsp:nvSpPr>
        <dsp:cNvPr id="0" name=""/>
        <dsp:cNvSpPr/>
      </dsp:nvSpPr>
      <dsp:spPr>
        <a:xfrm>
          <a:off x="6745332" y="707595"/>
          <a:ext cx="91440" cy="1451806"/>
        </a:xfrm>
        <a:custGeom>
          <a:avLst/>
          <a:gdLst/>
          <a:ahLst/>
          <a:cxnLst/>
          <a:rect l="0" t="0" r="0" b="0"/>
          <a:pathLst>
            <a:path>
              <a:moveTo>
                <a:pt x="45720" y="0"/>
              </a:moveTo>
              <a:lnTo>
                <a:pt x="45720" y="1451806"/>
              </a:lnTo>
              <a:lnTo>
                <a:pt x="135061" y="14518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C17912-BBD8-EA48-B033-E10027B13EC4}">
      <dsp:nvSpPr>
        <dsp:cNvPr id="0" name=""/>
        <dsp:cNvSpPr/>
      </dsp:nvSpPr>
      <dsp:spPr>
        <a:xfrm>
          <a:off x="6880394" y="1936047"/>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592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Modifiability</a:t>
          </a:r>
        </a:p>
      </dsp:txBody>
      <dsp:txXfrm>
        <a:off x="6893478" y="1949131"/>
        <a:ext cx="688567" cy="420541"/>
      </dsp:txXfrm>
    </dsp:sp>
    <dsp:sp modelId="{5DF2E0AC-F16A-7B43-A3E3-38B736183D8E}">
      <dsp:nvSpPr>
        <dsp:cNvPr id="0" name=""/>
        <dsp:cNvSpPr/>
      </dsp:nvSpPr>
      <dsp:spPr>
        <a:xfrm>
          <a:off x="6745332" y="707595"/>
          <a:ext cx="91440" cy="2010194"/>
        </a:xfrm>
        <a:custGeom>
          <a:avLst/>
          <a:gdLst/>
          <a:ahLst/>
          <a:cxnLst/>
          <a:rect l="0" t="0" r="0" b="0"/>
          <a:pathLst>
            <a:path>
              <a:moveTo>
                <a:pt x="45720" y="0"/>
              </a:moveTo>
              <a:lnTo>
                <a:pt x="45720" y="2010194"/>
              </a:lnTo>
              <a:lnTo>
                <a:pt x="135061" y="201019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F6F526-FB38-FE4D-A494-4DFFD18DA82E}">
      <dsp:nvSpPr>
        <dsp:cNvPr id="0" name=""/>
        <dsp:cNvSpPr/>
      </dsp:nvSpPr>
      <dsp:spPr>
        <a:xfrm>
          <a:off x="6880394" y="2494434"/>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620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Testability</a:t>
          </a:r>
        </a:p>
      </dsp:txBody>
      <dsp:txXfrm>
        <a:off x="6893478" y="2507518"/>
        <a:ext cx="688567" cy="420541"/>
      </dsp:txXfrm>
    </dsp:sp>
    <dsp:sp modelId="{FC0FD8D0-996E-6443-9AFF-FC093786F2BB}">
      <dsp:nvSpPr>
        <dsp:cNvPr id="0" name=""/>
        <dsp:cNvSpPr/>
      </dsp:nvSpPr>
      <dsp:spPr>
        <a:xfrm>
          <a:off x="6745332" y="707595"/>
          <a:ext cx="91440" cy="2568581"/>
        </a:xfrm>
        <a:custGeom>
          <a:avLst/>
          <a:gdLst/>
          <a:ahLst/>
          <a:cxnLst/>
          <a:rect l="0" t="0" r="0" b="0"/>
          <a:pathLst>
            <a:path>
              <a:moveTo>
                <a:pt x="45720" y="0"/>
              </a:moveTo>
              <a:lnTo>
                <a:pt x="45720" y="2568581"/>
              </a:lnTo>
              <a:lnTo>
                <a:pt x="135061" y="256858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AE7A8-612B-0545-961B-2FB089BD92F9}">
      <dsp:nvSpPr>
        <dsp:cNvPr id="0" name=""/>
        <dsp:cNvSpPr/>
      </dsp:nvSpPr>
      <dsp:spPr>
        <a:xfrm>
          <a:off x="6880394" y="3052822"/>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648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Analyzability</a:t>
          </a:r>
        </a:p>
      </dsp:txBody>
      <dsp:txXfrm>
        <a:off x="6893478" y="3065906"/>
        <a:ext cx="688567" cy="420541"/>
      </dsp:txXfrm>
    </dsp:sp>
    <dsp:sp modelId="{04A97591-A644-7A4E-A21C-0F455A246C0B}">
      <dsp:nvSpPr>
        <dsp:cNvPr id="0" name=""/>
        <dsp:cNvSpPr/>
      </dsp:nvSpPr>
      <dsp:spPr>
        <a:xfrm>
          <a:off x="7818484" y="260886"/>
          <a:ext cx="893419" cy="446709"/>
        </a:xfrm>
        <a:prstGeom prst="roundRect">
          <a:avLst>
            <a:gd name="adj" fmla="val 10000"/>
          </a:avLst>
        </a:prstGeom>
        <a:solidFill>
          <a:schemeClr val="accent4">
            <a:hueOff val="0"/>
            <a:satOff val="0"/>
            <a:lumOff val="7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Portability</a:t>
          </a:r>
        </a:p>
      </dsp:txBody>
      <dsp:txXfrm>
        <a:off x="7831568" y="273970"/>
        <a:ext cx="867251" cy="420541"/>
      </dsp:txXfrm>
    </dsp:sp>
    <dsp:sp modelId="{B575AD4C-A0B9-C546-951C-87B42CC951D5}">
      <dsp:nvSpPr>
        <dsp:cNvPr id="0" name=""/>
        <dsp:cNvSpPr/>
      </dsp:nvSpPr>
      <dsp:spPr>
        <a:xfrm>
          <a:off x="7862106" y="707595"/>
          <a:ext cx="91440" cy="335032"/>
        </a:xfrm>
        <a:custGeom>
          <a:avLst/>
          <a:gdLst/>
          <a:ahLst/>
          <a:cxnLst/>
          <a:rect l="0" t="0" r="0" b="0"/>
          <a:pathLst>
            <a:path>
              <a:moveTo>
                <a:pt x="45720" y="0"/>
              </a:moveTo>
              <a:lnTo>
                <a:pt x="45720" y="335032"/>
              </a:lnTo>
              <a:lnTo>
                <a:pt x="135061" y="33503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14026A-2F78-F84E-8045-6675029EDD49}">
      <dsp:nvSpPr>
        <dsp:cNvPr id="0" name=""/>
        <dsp:cNvSpPr/>
      </dsp:nvSpPr>
      <dsp:spPr>
        <a:xfrm>
          <a:off x="7997168" y="819273"/>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676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err="1"/>
            <a:t>Installability</a:t>
          </a:r>
          <a:endParaRPr lang="en-US" sz="700" b="1" kern="1200" dirty="0"/>
        </a:p>
      </dsp:txBody>
      <dsp:txXfrm>
        <a:off x="8010252" y="832357"/>
        <a:ext cx="688567" cy="420541"/>
      </dsp:txXfrm>
    </dsp:sp>
    <dsp:sp modelId="{16E58DE1-A091-5548-8240-35067CD2D11F}">
      <dsp:nvSpPr>
        <dsp:cNvPr id="0" name=""/>
        <dsp:cNvSpPr/>
      </dsp:nvSpPr>
      <dsp:spPr>
        <a:xfrm>
          <a:off x="7862106" y="707595"/>
          <a:ext cx="91440" cy="893419"/>
        </a:xfrm>
        <a:custGeom>
          <a:avLst/>
          <a:gdLst/>
          <a:ahLst/>
          <a:cxnLst/>
          <a:rect l="0" t="0" r="0" b="0"/>
          <a:pathLst>
            <a:path>
              <a:moveTo>
                <a:pt x="45720" y="0"/>
              </a:moveTo>
              <a:lnTo>
                <a:pt x="45720" y="893419"/>
              </a:lnTo>
              <a:lnTo>
                <a:pt x="135061" y="89341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CCE37F-D0FD-4444-9D80-DBC41CEF80D2}">
      <dsp:nvSpPr>
        <dsp:cNvPr id="0" name=""/>
        <dsp:cNvSpPr/>
      </dsp:nvSpPr>
      <dsp:spPr>
        <a:xfrm>
          <a:off x="7997168" y="1377660"/>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70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err="1"/>
            <a:t>Replaceability</a:t>
          </a:r>
          <a:endParaRPr lang="en-US" sz="700" b="1" kern="1200" dirty="0"/>
        </a:p>
      </dsp:txBody>
      <dsp:txXfrm>
        <a:off x="8010252" y="1390744"/>
        <a:ext cx="688567" cy="420541"/>
      </dsp:txXfrm>
    </dsp:sp>
    <dsp:sp modelId="{7DDFF29B-2975-EF45-B31C-ECD72FD9ABF0}">
      <dsp:nvSpPr>
        <dsp:cNvPr id="0" name=""/>
        <dsp:cNvSpPr/>
      </dsp:nvSpPr>
      <dsp:spPr>
        <a:xfrm>
          <a:off x="7862106" y="707595"/>
          <a:ext cx="91440" cy="1451806"/>
        </a:xfrm>
        <a:custGeom>
          <a:avLst/>
          <a:gdLst/>
          <a:ahLst/>
          <a:cxnLst/>
          <a:rect l="0" t="0" r="0" b="0"/>
          <a:pathLst>
            <a:path>
              <a:moveTo>
                <a:pt x="45720" y="0"/>
              </a:moveTo>
              <a:lnTo>
                <a:pt x="45720" y="1451806"/>
              </a:lnTo>
              <a:lnTo>
                <a:pt x="135061" y="14518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801272-935B-9A41-A9D1-B14936F53555}">
      <dsp:nvSpPr>
        <dsp:cNvPr id="0" name=""/>
        <dsp:cNvSpPr/>
      </dsp:nvSpPr>
      <dsp:spPr>
        <a:xfrm>
          <a:off x="7997168" y="1936047"/>
          <a:ext cx="714735" cy="4467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733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kern="1200" dirty="0"/>
            <a:t>Adaptability</a:t>
          </a:r>
        </a:p>
      </dsp:txBody>
      <dsp:txXfrm>
        <a:off x="8010252" y="1949131"/>
        <a:ext cx="688567" cy="420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524B0-31F9-4CC1-BB1F-95BC5987B47A}">
      <dsp:nvSpPr>
        <dsp:cNvPr id="0" name=""/>
        <dsp:cNvSpPr/>
      </dsp:nvSpPr>
      <dsp:spPr>
        <a:xfrm>
          <a:off x="2578674" y="1598942"/>
          <a:ext cx="1994193" cy="172505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AU" sz="1600" kern="1200" dirty="0"/>
            <a:t>Architectural Element</a:t>
          </a:r>
        </a:p>
      </dsp:txBody>
      <dsp:txXfrm>
        <a:off x="2909140" y="1884808"/>
        <a:ext cx="1333261" cy="1153325"/>
      </dsp:txXfrm>
    </dsp:sp>
    <dsp:sp modelId="{E989C0F4-F4D7-4DEE-9B8C-1D36B9699652}">
      <dsp:nvSpPr>
        <dsp:cNvPr id="0" name=""/>
        <dsp:cNvSpPr/>
      </dsp:nvSpPr>
      <dsp:spPr>
        <a:xfrm>
          <a:off x="1823358" y="2896091"/>
          <a:ext cx="752403" cy="648294"/>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D5476-9CD9-44F5-9855-012BC1B4BE56}">
      <dsp:nvSpPr>
        <dsp:cNvPr id="0" name=""/>
        <dsp:cNvSpPr/>
      </dsp:nvSpPr>
      <dsp:spPr>
        <a:xfrm>
          <a:off x="4249351" y="1198010"/>
          <a:ext cx="1634227" cy="81338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AU" sz="1600" kern="1200" dirty="0"/>
        </a:p>
      </dsp:txBody>
      <dsp:txXfrm>
        <a:off x="4462998" y="1304346"/>
        <a:ext cx="1206933" cy="600714"/>
      </dsp:txXfrm>
    </dsp:sp>
    <dsp:sp modelId="{D051A1AE-2D42-470E-BE1C-4BA45001443C}">
      <dsp:nvSpPr>
        <dsp:cNvPr id="0" name=""/>
        <dsp:cNvSpPr/>
      </dsp:nvSpPr>
      <dsp:spPr>
        <a:xfrm flipV="1">
          <a:off x="4623433" y="1227426"/>
          <a:ext cx="752403" cy="51865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EDFF3-4D21-43A9-8722-40FFE245A717}">
      <dsp:nvSpPr>
        <dsp:cNvPr id="0" name=""/>
        <dsp:cNvSpPr/>
      </dsp:nvSpPr>
      <dsp:spPr>
        <a:xfrm>
          <a:off x="4208473" y="850763"/>
          <a:ext cx="1739569" cy="1511435"/>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kern="1200" dirty="0"/>
            <a:t>Communi-cation Mechanism</a:t>
          </a:r>
        </a:p>
      </dsp:txBody>
      <dsp:txXfrm>
        <a:off x="4497376" y="1101778"/>
        <a:ext cx="1161763" cy="1009405"/>
      </dsp:txXfrm>
    </dsp:sp>
    <dsp:sp modelId="{18F9843D-B1FA-4143-A018-2433B1C712D2}">
      <dsp:nvSpPr>
        <dsp:cNvPr id="0" name=""/>
        <dsp:cNvSpPr/>
      </dsp:nvSpPr>
      <dsp:spPr>
        <a:xfrm>
          <a:off x="4847884" y="3097837"/>
          <a:ext cx="752403" cy="648294"/>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A7782-D909-47A9-A7E6-C60FD91D823B}">
      <dsp:nvSpPr>
        <dsp:cNvPr id="0" name=""/>
        <dsp:cNvSpPr/>
      </dsp:nvSpPr>
      <dsp:spPr>
        <a:xfrm>
          <a:off x="4208473" y="2567942"/>
          <a:ext cx="1739569" cy="149606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kern="1200" dirty="0"/>
            <a:t>Asset Management and Control Mechanism</a:t>
          </a:r>
        </a:p>
      </dsp:txBody>
      <dsp:txXfrm>
        <a:off x="4495913" y="2815146"/>
        <a:ext cx="1164689" cy="1001659"/>
      </dsp:txXfrm>
    </dsp:sp>
    <dsp:sp modelId="{364CB5CC-9739-4EE9-8E38-61FB5627194C}">
      <dsp:nvSpPr>
        <dsp:cNvPr id="0" name=""/>
        <dsp:cNvSpPr/>
      </dsp:nvSpPr>
      <dsp:spPr>
        <a:xfrm>
          <a:off x="1698702" y="1372416"/>
          <a:ext cx="752403" cy="648294"/>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92981-2864-40BF-949B-AA90BF680CA7}">
      <dsp:nvSpPr>
        <dsp:cNvPr id="0" name=""/>
        <dsp:cNvSpPr/>
      </dsp:nvSpPr>
      <dsp:spPr>
        <a:xfrm>
          <a:off x="1256689" y="2942047"/>
          <a:ext cx="1634227" cy="69338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AU" sz="1600" kern="1200" dirty="0"/>
        </a:p>
      </dsp:txBody>
      <dsp:txXfrm>
        <a:off x="1458908" y="3027846"/>
        <a:ext cx="1229789" cy="521785"/>
      </dsp:txXfrm>
    </dsp:sp>
    <dsp:sp modelId="{93918C64-509C-442E-BE85-DC3681A2DA36}">
      <dsp:nvSpPr>
        <dsp:cNvPr id="0" name=""/>
        <dsp:cNvSpPr/>
      </dsp:nvSpPr>
      <dsp:spPr>
        <a:xfrm>
          <a:off x="1705594" y="2798569"/>
          <a:ext cx="752403" cy="648294"/>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3E335-4555-431E-81CD-7F8449BA6DA0}">
      <dsp:nvSpPr>
        <dsp:cNvPr id="0" name=""/>
        <dsp:cNvSpPr/>
      </dsp:nvSpPr>
      <dsp:spPr>
        <a:xfrm>
          <a:off x="1203963" y="2575559"/>
          <a:ext cx="1739569" cy="148277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kern="1200" dirty="0"/>
            <a:t>Storage Element</a:t>
          </a:r>
        </a:p>
      </dsp:txBody>
      <dsp:txXfrm>
        <a:off x="1490137" y="2819488"/>
        <a:ext cx="1167221" cy="994919"/>
      </dsp:txXfrm>
    </dsp:sp>
    <dsp:sp modelId="{7BF6350D-7FFE-4C95-880D-47203B130A48}">
      <dsp:nvSpPr>
        <dsp:cNvPr id="0" name=""/>
        <dsp:cNvSpPr/>
      </dsp:nvSpPr>
      <dsp:spPr>
        <a:xfrm>
          <a:off x="1203963" y="846873"/>
          <a:ext cx="1739569" cy="151532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AU" sz="1400" kern="1200" dirty="0"/>
            <a:t>Computational Element</a:t>
          </a:r>
        </a:p>
      </dsp:txBody>
      <dsp:txXfrm>
        <a:off x="1493236" y="1098856"/>
        <a:ext cx="1161023" cy="10113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9BC77-116B-4DD9-9558-E808B2DB27E4}" type="datetimeFigureOut">
              <a:rPr lang="en-AU" smtClean="0"/>
              <a:t>12/08/2021</a:t>
            </a:fld>
            <a:endParaRPr lang="en-AU"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FDF91E-843B-4E63-BBA0-060A7767A4CE}" type="slidenum">
              <a:rPr lang="en-AU" smtClean="0"/>
              <a:t>‹#›</a:t>
            </a:fld>
            <a:endParaRPr lang="en-AU" dirty="0"/>
          </a:p>
        </p:txBody>
      </p:sp>
    </p:spTree>
    <p:extLst>
      <p:ext uri="{BB962C8B-B14F-4D97-AF65-F5344CB8AC3E}">
        <p14:creationId xmlns:p14="http://schemas.microsoft.com/office/powerpoint/2010/main" val="226816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952AD-A3AF-4587-90FE-72F445800AAE}" type="datetimeFigureOut">
              <a:rPr lang="en-AU" smtClean="0"/>
              <a:t>12/08/2021</a:t>
            </a:fld>
            <a:endParaRPr lang="en-AU" dirty="0"/>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C9F81-DB2C-42C9-B6F6-C5F374D31FE4}" type="slidenum">
              <a:rPr lang="en-AU" smtClean="0"/>
              <a:t>‹#›</a:t>
            </a:fld>
            <a:endParaRPr lang="en-AU" dirty="0"/>
          </a:p>
        </p:txBody>
      </p:sp>
    </p:spTree>
    <p:extLst>
      <p:ext uri="{BB962C8B-B14F-4D97-AF65-F5344CB8AC3E}">
        <p14:creationId xmlns:p14="http://schemas.microsoft.com/office/powerpoint/2010/main" val="4146627969"/>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001C9F81-DB2C-42C9-B6F6-C5F374D31FE4}" type="slidenum">
              <a:rPr lang="en-AU" smtClean="0"/>
              <a:t>1</a:t>
            </a:fld>
            <a:endParaRPr lang="en-AU" dirty="0"/>
          </a:p>
        </p:txBody>
      </p:sp>
    </p:spTree>
    <p:extLst>
      <p:ext uri="{BB962C8B-B14F-4D97-AF65-F5344CB8AC3E}">
        <p14:creationId xmlns:p14="http://schemas.microsoft.com/office/powerpoint/2010/main" val="3626896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Two kind</a:t>
            </a:r>
            <a:r>
              <a:rPr lang="en-US" baseline="0" dirty="0"/>
              <a:t>s of requirements</a:t>
            </a:r>
          </a:p>
          <a:p>
            <a:pPr marL="171450" indent="-171450">
              <a:buFont typeface="Arial"/>
              <a:buChar char="•"/>
            </a:pPr>
            <a:r>
              <a:rPr lang="en-US" baseline="0" dirty="0"/>
              <a:t>FR: specify the behavior of system </a:t>
            </a:r>
          </a:p>
          <a:p>
            <a:pPr marL="171450" indent="-171450">
              <a:buFont typeface="Arial"/>
              <a:buChar char="•"/>
            </a:pPr>
            <a:r>
              <a:rPr lang="en-US" baseline="0" dirty="0"/>
              <a:t>NFR: specifies criteria that can be used to judge how well the system operates</a:t>
            </a:r>
            <a:endParaRPr lang="en-US" dirty="0"/>
          </a:p>
          <a:p>
            <a:r>
              <a:rPr lang="en-US" dirty="0"/>
              <a:t>With</a:t>
            </a:r>
            <a:r>
              <a:rPr lang="en-US" baseline="0" dirty="0"/>
              <a:t> a fixed budget and timeframe, there is tradeoffs between non functional properties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12</a:t>
            </a:fld>
            <a:endParaRPr lang="en-AU"/>
          </a:p>
        </p:txBody>
      </p:sp>
    </p:spTree>
    <p:extLst>
      <p:ext uri="{BB962C8B-B14F-4D97-AF65-F5344CB8AC3E}">
        <p14:creationId xmlns:p14="http://schemas.microsoft.com/office/powerpoint/2010/main" val="153838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Two</a:t>
            </a:r>
            <a:r>
              <a:rPr lang="en-US" baseline="0" dirty="0"/>
              <a:t> design alternatives with different qualities</a:t>
            </a:r>
          </a:p>
          <a:p>
            <a:pPr marL="171450" indent="-171450">
              <a:buFont typeface="Arial"/>
              <a:buChar char="•"/>
            </a:pPr>
            <a:r>
              <a:rPr lang="en-US" baseline="0" dirty="0"/>
              <a:t>Single web server and single database, good modifiability </a:t>
            </a:r>
          </a:p>
          <a:p>
            <a:pPr marL="171450" indent="-171450">
              <a:buFont typeface="Arial"/>
              <a:buChar char="•"/>
            </a:pPr>
            <a:r>
              <a:rPr lang="en-US" baseline="0" dirty="0"/>
              <a:t>Add  hot replica of database into the architecture with a tier of load balancing improves performance, availability</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13</a:t>
            </a:fld>
            <a:endParaRPr lang="en-AU"/>
          </a:p>
        </p:txBody>
      </p:sp>
    </p:spTree>
    <p:extLst>
      <p:ext uri="{BB962C8B-B14F-4D97-AF65-F5344CB8AC3E}">
        <p14:creationId xmlns:p14="http://schemas.microsoft.com/office/powerpoint/2010/main" val="4203360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900" b="0" kern="1200" dirty="0">
                <a:solidFill>
                  <a:schemeClr val="tx1"/>
                </a:solidFill>
                <a:effectLst/>
                <a:latin typeface="+mn-lt"/>
                <a:ea typeface="+mn-ea"/>
                <a:cs typeface="+mn-cs"/>
              </a:rPr>
              <a:t>Web servers deployed in multiple availability zone</a:t>
            </a:r>
          </a:p>
          <a:p>
            <a:pPr marL="171450" indent="-171450">
              <a:buFont typeface="Arial"/>
              <a:buChar char="•"/>
            </a:pPr>
            <a:r>
              <a:rPr lang="en-US" sz="900" b="1" kern="1200" baseline="0" dirty="0">
                <a:solidFill>
                  <a:schemeClr val="tx1"/>
                </a:solidFill>
                <a:effectLst/>
                <a:latin typeface="+mn-lt"/>
                <a:ea typeface="+mn-ea"/>
                <a:cs typeface="+mn-cs"/>
              </a:rPr>
              <a:t>Load balancing can balance across instances in multiple availability zones. Instances that fail can be replaced seamlessly behind the load balancer </a:t>
            </a:r>
            <a:endParaRPr lang="en-US" sz="900" kern="1200" baseline="0" dirty="0">
              <a:solidFill>
                <a:schemeClr val="tx1"/>
              </a:solidFill>
              <a:effectLst/>
              <a:latin typeface="+mn-lt"/>
              <a:ea typeface="+mn-ea"/>
              <a:cs typeface="+mn-cs"/>
            </a:endParaRP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b="1" kern="1200" dirty="0">
                <a:solidFill>
                  <a:schemeClr val="tx1"/>
                </a:solidFill>
                <a:effectLst/>
                <a:latin typeface="+mn-lt"/>
                <a:ea typeface="+mn-ea"/>
                <a:cs typeface="+mn-cs"/>
              </a:rPr>
              <a:t>Availability zones (AZs) </a:t>
            </a:r>
            <a:r>
              <a:rPr lang="en-US" sz="900" kern="1200" dirty="0">
                <a:solidFill>
                  <a:schemeClr val="tx1"/>
                </a:solidFill>
                <a:effectLst/>
                <a:latin typeface="+mn-lt"/>
                <a:ea typeface="+mn-ea"/>
                <a:cs typeface="+mn-cs"/>
              </a:rPr>
              <a:t>are distinct geographical </a:t>
            </a:r>
            <a:r>
              <a:rPr lang="en-US" sz="900" b="1" kern="1200" dirty="0">
                <a:solidFill>
                  <a:schemeClr val="tx1"/>
                </a:solidFill>
                <a:effectLst/>
                <a:latin typeface="+mn-lt"/>
                <a:ea typeface="+mn-ea"/>
                <a:cs typeface="+mn-cs"/>
              </a:rPr>
              <a:t>data centers </a:t>
            </a:r>
            <a:r>
              <a:rPr lang="en-US" sz="900" kern="1200" dirty="0">
                <a:solidFill>
                  <a:schemeClr val="tx1"/>
                </a:solidFill>
                <a:effectLst/>
                <a:latin typeface="+mn-lt"/>
                <a:ea typeface="+mn-ea"/>
                <a:cs typeface="+mn-cs"/>
              </a:rPr>
              <a:t>that are engineered to be isolated from failures in other AZs. Using multiple removes a technical single</a:t>
            </a:r>
            <a:r>
              <a:rPr lang="en-US" sz="900" kern="1200" baseline="0" dirty="0">
                <a:solidFill>
                  <a:schemeClr val="tx1"/>
                </a:solidFill>
                <a:effectLst/>
                <a:latin typeface="+mn-lt"/>
                <a:ea typeface="+mn-ea"/>
                <a:cs typeface="+mn-cs"/>
              </a:rPr>
              <a:t> point of failure</a:t>
            </a:r>
            <a:endParaRPr lang="en-US" dirty="0">
              <a:effectLst/>
            </a:endParaRPr>
          </a:p>
          <a:p>
            <a:pPr marL="171450" indent="-171450">
              <a:buFont typeface="Arial"/>
              <a:buChar char="•"/>
            </a:pPr>
            <a:endParaRPr lang="en-US" sz="900" kern="1200" dirty="0">
              <a:solidFill>
                <a:schemeClr val="tx1"/>
              </a:solidFill>
              <a:effectLst/>
              <a:latin typeface="+mn-lt"/>
              <a:ea typeface="+mn-ea"/>
              <a:cs typeface="+mn-cs"/>
            </a:endParaRPr>
          </a:p>
          <a:p>
            <a:pPr marL="171450" indent="-171450">
              <a:buFont typeface="Arial"/>
              <a:buChar char="•"/>
            </a:pPr>
            <a:r>
              <a:rPr lang="en-US" sz="900" kern="1200" dirty="0">
                <a:solidFill>
                  <a:schemeClr val="tx1"/>
                </a:solidFill>
                <a:effectLst/>
                <a:latin typeface="+mn-lt"/>
                <a:ea typeface="+mn-ea"/>
                <a:cs typeface="+mn-cs"/>
              </a:rPr>
              <a:t>Valuable data should never be stored without proper backups, replication, or the ability to re-create the data. </a:t>
            </a:r>
          </a:p>
          <a:p>
            <a:pPr marL="171450" indent="-171450">
              <a:buFont typeface="Arial"/>
              <a:buChar char="•"/>
            </a:pPr>
            <a:r>
              <a:rPr lang="en-US" sz="900" kern="1200" dirty="0">
                <a:solidFill>
                  <a:schemeClr val="tx1"/>
                </a:solidFill>
                <a:effectLst/>
                <a:latin typeface="+mn-lt"/>
                <a:ea typeface="+mn-ea"/>
                <a:cs typeface="+mn-cs"/>
              </a:rPr>
              <a:t>The</a:t>
            </a:r>
            <a:r>
              <a:rPr lang="en-US" sz="900" kern="1200" baseline="0" dirty="0">
                <a:solidFill>
                  <a:schemeClr val="tx1"/>
                </a:solidFill>
                <a:effectLst/>
                <a:latin typeface="+mn-lt"/>
                <a:ea typeface="+mn-ea"/>
                <a:cs typeface="+mn-cs"/>
              </a:rPr>
              <a:t> application server is connect with a </a:t>
            </a:r>
            <a:r>
              <a:rPr lang="en-US" sz="900" b="1" kern="1200" dirty="0">
                <a:solidFill>
                  <a:schemeClr val="tx1"/>
                </a:solidFill>
                <a:effectLst/>
                <a:latin typeface="+mn-lt"/>
                <a:ea typeface="+mn-ea"/>
                <a:cs typeface="+mn-cs"/>
              </a:rPr>
              <a:t>Amazon Elastic Block Store (EBS) </a:t>
            </a:r>
            <a:r>
              <a:rPr lang="en-US" sz="900" kern="1200" dirty="0">
                <a:solidFill>
                  <a:schemeClr val="tx1"/>
                </a:solidFill>
                <a:effectLst/>
                <a:latin typeface="+mn-lt"/>
                <a:ea typeface="+mn-ea"/>
                <a:cs typeface="+mn-cs"/>
              </a:rPr>
              <a:t>offers persistent storage,</a:t>
            </a:r>
            <a:r>
              <a:rPr lang="en-US" sz="900" kern="1200" baseline="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automatically replicated within a single availability zone. </a:t>
            </a:r>
          </a:p>
          <a:p>
            <a:pPr marL="171450" indent="-171450">
              <a:buFont typeface="Arial"/>
              <a:buChar char="•"/>
            </a:pPr>
            <a:r>
              <a:rPr lang="en-US" sz="900" kern="1200" dirty="0">
                <a:solidFill>
                  <a:schemeClr val="tx1"/>
                </a:solidFill>
                <a:effectLst/>
                <a:latin typeface="+mn-lt"/>
                <a:ea typeface="+mn-ea"/>
                <a:cs typeface="+mn-cs"/>
              </a:rPr>
              <a:t>In case</a:t>
            </a:r>
            <a:r>
              <a:rPr lang="en-US" sz="900" kern="1200" baseline="0" dirty="0">
                <a:solidFill>
                  <a:schemeClr val="tx1"/>
                </a:solidFill>
                <a:effectLst/>
                <a:latin typeface="+mn-lt"/>
                <a:ea typeface="+mn-ea"/>
                <a:cs typeface="+mn-cs"/>
              </a:rPr>
              <a:t> of failure, the application server can be replaced and reattached volume. </a:t>
            </a:r>
          </a:p>
          <a:p>
            <a:pPr marL="171450" indent="-171450">
              <a:buFont typeface="Arial"/>
              <a:buChar char="•"/>
            </a:pPr>
            <a:r>
              <a:rPr lang="en-US" sz="900" kern="1200" baseline="0" dirty="0">
                <a:solidFill>
                  <a:schemeClr val="tx1"/>
                </a:solidFill>
                <a:effectLst/>
                <a:latin typeface="+mn-lt"/>
                <a:ea typeface="+mn-ea"/>
                <a:cs typeface="+mn-cs"/>
              </a:rPr>
              <a:t>During the process, a standby take over to serve requests</a:t>
            </a:r>
            <a:endParaRPr lang="en-US" sz="900" kern="1200" dirty="0">
              <a:solidFill>
                <a:schemeClr val="tx1"/>
              </a:solidFill>
              <a:effectLst/>
              <a:latin typeface="+mn-lt"/>
              <a:ea typeface="+mn-ea"/>
              <a:cs typeface="+mn-cs"/>
            </a:endParaRPr>
          </a:p>
          <a:p>
            <a:pPr marL="171450" indent="-171450">
              <a:buFont typeface="Arial"/>
              <a:buChar char="•"/>
            </a:pPr>
            <a:r>
              <a:rPr lang="en-US" sz="900" kern="1200" dirty="0">
                <a:solidFill>
                  <a:schemeClr val="tx1"/>
                </a:solidFill>
                <a:effectLst/>
                <a:latin typeface="+mn-lt"/>
                <a:ea typeface="+mn-ea"/>
                <a:cs typeface="+mn-cs"/>
              </a:rPr>
              <a:t>To increase durability, point-in- time snapshots is created once</a:t>
            </a:r>
            <a:r>
              <a:rPr lang="en-US" sz="900" kern="1200" baseline="0" dirty="0">
                <a:solidFill>
                  <a:schemeClr val="tx1"/>
                </a:solidFill>
                <a:effectLst/>
                <a:latin typeface="+mn-lt"/>
                <a:ea typeface="+mn-ea"/>
                <a:cs typeface="+mn-cs"/>
              </a:rPr>
              <a:t> a while to </a:t>
            </a:r>
            <a:r>
              <a:rPr lang="en-US" sz="900" kern="1200" dirty="0">
                <a:solidFill>
                  <a:schemeClr val="tx1"/>
                </a:solidFill>
                <a:effectLst/>
                <a:latin typeface="+mn-lt"/>
                <a:ea typeface="+mn-ea"/>
                <a:cs typeface="+mn-cs"/>
              </a:rPr>
              <a:t>store data on volumes in </a:t>
            </a:r>
            <a:r>
              <a:rPr lang="en-US" sz="900" b="1" kern="1200" dirty="0">
                <a:solidFill>
                  <a:schemeClr val="tx1"/>
                </a:solidFill>
                <a:effectLst/>
                <a:latin typeface="+mn-lt"/>
                <a:ea typeface="+mn-ea"/>
                <a:cs typeface="+mn-cs"/>
              </a:rPr>
              <a:t>Amazon S3</a:t>
            </a:r>
            <a:endParaRPr lang="en-US" sz="900" b="0" kern="1200" dirty="0">
              <a:solidFill>
                <a:schemeClr val="tx1"/>
              </a:solidFill>
              <a:effectLst/>
              <a:latin typeface="+mn-lt"/>
              <a:ea typeface="+mn-ea"/>
              <a:cs typeface="+mn-cs"/>
            </a:endParaRPr>
          </a:p>
          <a:p>
            <a:pPr marL="171450" indent="-171450">
              <a:buFont typeface="Arial"/>
              <a:buChar char="•"/>
            </a:pPr>
            <a:r>
              <a:rPr lang="en-US" sz="900" kern="1200" dirty="0">
                <a:solidFill>
                  <a:schemeClr val="tx1"/>
                </a:solidFill>
                <a:effectLst/>
                <a:latin typeface="+mn-lt"/>
                <a:ea typeface="+mn-ea"/>
                <a:cs typeface="+mn-cs"/>
              </a:rPr>
              <a:t>Using a snapshot, the data stored in the persistent</a:t>
            </a:r>
            <a:r>
              <a:rPr lang="en-US" sz="900" kern="1200" baseline="0" dirty="0">
                <a:solidFill>
                  <a:schemeClr val="tx1"/>
                </a:solidFill>
                <a:effectLst/>
                <a:latin typeface="+mn-lt"/>
                <a:ea typeface="+mn-ea"/>
                <a:cs typeface="+mn-cs"/>
              </a:rPr>
              <a:t> store can be recreated.</a:t>
            </a:r>
            <a:endParaRPr lang="en-US" dirty="0">
              <a:effectLst/>
            </a:endParaRPr>
          </a:p>
          <a:p>
            <a:endParaRPr lang="en-US" dirty="0">
              <a:effectLst/>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14</a:t>
            </a:fld>
            <a:endParaRPr lang="en-AU"/>
          </a:p>
        </p:txBody>
      </p:sp>
    </p:spTree>
    <p:extLst>
      <p:ext uri="{BB962C8B-B14F-4D97-AF65-F5344CB8AC3E}">
        <p14:creationId xmlns:p14="http://schemas.microsoft.com/office/powerpoint/2010/main" val="3212924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blockchain stores and shares data, and executes smart contracts.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blockchain component might also control digital currency or represent other assets.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Due to limitations of privacy and scalability, there are also off-chain auxiliary databases used in the system.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First, private data is stored in an internal database. Second, large data is stored separately, such as in a cloud service.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There is an API layer between the three data storage mechanisms.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Key management is an essential component when working with blockchains. Every participant in a blockchain network has one or more private keys, which are used by the participant to digitally sign its transactions.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3718823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We can then consider design tradeoffs regarding these quality attributes,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and provide rationales to support architectural decisions about whether to employ a blockchain or some conventional component.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18</a:t>
            </a:fld>
            <a:endParaRPr lang="en-AU"/>
          </a:p>
        </p:txBody>
      </p:sp>
    </p:spTree>
    <p:extLst>
      <p:ext uri="{BB962C8B-B14F-4D97-AF65-F5344CB8AC3E}">
        <p14:creationId xmlns:p14="http://schemas.microsoft.com/office/powerpoint/2010/main" val="371882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As a component, blockchain has unique properties and limitations.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Blockchains are complex, network-based software components, which can provide data storage, computation services, and communication services.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Blockchain features can include cryptographically-secure payment, mining, transaction validation, incentive mechanisms, and permission management.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so-called ‘oracle’ may supply information about the external world to the blockchain, usually by adding that information to the blockchain as data in a transaction.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19</a:t>
            </a:fld>
            <a:endParaRPr lang="en-AU"/>
          </a:p>
        </p:txBody>
      </p:sp>
    </p:spTree>
    <p:extLst>
      <p:ext uri="{BB962C8B-B14F-4D97-AF65-F5344CB8AC3E}">
        <p14:creationId xmlns:p14="http://schemas.microsoft.com/office/powerpoint/2010/main" val="3718823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dirty="0"/>
              <a:t>From software architecture perspective, blockchain is a distributed database</a:t>
            </a:r>
            <a:r>
              <a:rPr lang="en-US" baseline="0" dirty="0"/>
              <a:t> with unique properties and limitations.</a:t>
            </a:r>
          </a:p>
          <a:p>
            <a:pPr marL="171450" indent="-171450">
              <a:buFont typeface="Arial"/>
              <a:buChar char="•"/>
            </a:pPr>
            <a:r>
              <a:rPr lang="en-US" baseline="0" dirty="0"/>
              <a:t>Cannot meet requirements for all usage scenarios</a:t>
            </a:r>
          </a:p>
          <a:p>
            <a:endParaRPr lang="en-US" sz="9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i="1" kern="1200" dirty="0">
                <a:solidFill>
                  <a:schemeClr val="tx1"/>
                </a:solidFill>
                <a:effectLst/>
                <a:latin typeface="+mn-lt"/>
                <a:ea typeface="+mn-ea"/>
                <a:cs typeface="+mn-cs"/>
              </a:rPr>
              <a:t>Data privacy </a:t>
            </a:r>
            <a:r>
              <a:rPr lang="en-US" sz="900" kern="1200" dirty="0">
                <a:solidFill>
                  <a:schemeClr val="tx1"/>
                </a:solidFill>
                <a:effectLst/>
                <a:latin typeface="+mn-lt"/>
                <a:ea typeface="+mn-ea"/>
                <a:cs typeface="+mn-cs"/>
              </a:rPr>
              <a:t>and </a:t>
            </a:r>
            <a:r>
              <a:rPr lang="en-US" sz="900" i="1" kern="1200" dirty="0">
                <a:solidFill>
                  <a:schemeClr val="tx1"/>
                </a:solidFill>
                <a:effectLst/>
                <a:latin typeface="+mn-lt"/>
                <a:ea typeface="+mn-ea"/>
                <a:cs typeface="+mn-cs"/>
              </a:rPr>
              <a:t>scalability </a:t>
            </a:r>
            <a:r>
              <a:rPr lang="en-US" sz="900" kern="1200" dirty="0">
                <a:solidFill>
                  <a:schemeClr val="tx1"/>
                </a:solidFill>
                <a:effectLst/>
                <a:latin typeface="+mn-lt"/>
                <a:ea typeface="+mn-ea"/>
                <a:cs typeface="+mn-cs"/>
              </a:rPr>
              <a:t>are the two limitations of public blockchains.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On a public blockchain, there is no privileged users, and every participant can join the network to access all the information on blockchain and can validate new transactions.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171450" indent="-171450">
              <a:buFont typeface="Arial"/>
              <a:buChar char="•"/>
            </a:pPr>
            <a:r>
              <a:rPr lang="en-US" sz="900" kern="1200" baseline="0" dirty="0">
                <a:solidFill>
                  <a:schemeClr val="tx1"/>
                </a:solidFill>
                <a:effectLst/>
                <a:latin typeface="+mn-lt"/>
                <a:ea typeface="+mn-ea"/>
                <a:cs typeface="+mn-cs"/>
              </a:rPr>
              <a:t>the mainstream public blockchain </a:t>
            </a:r>
            <a:r>
              <a:rPr lang="en-US" sz="900" kern="1200" dirty="0">
                <a:solidFill>
                  <a:schemeClr val="tx1"/>
                </a:solidFill>
                <a:effectLst/>
                <a:latin typeface="+mn-lt"/>
                <a:ea typeface="+mn-ea"/>
                <a:cs typeface="+mn-cs"/>
              </a:rPr>
              <a:t>can only handle on average 3-20 transactions per second</a:t>
            </a:r>
          </a:p>
          <a:p>
            <a:pPr marL="171450" indent="-171450">
              <a:buFont typeface="Arial"/>
              <a:buChar char="•"/>
            </a:pPr>
            <a:r>
              <a:rPr lang="en-US" sz="900" kern="1200" dirty="0">
                <a:solidFill>
                  <a:schemeClr val="tx1"/>
                </a:solidFill>
                <a:effectLst/>
                <a:latin typeface="+mn-lt"/>
                <a:ea typeface="+mn-ea"/>
                <a:cs typeface="+mn-cs"/>
              </a:rPr>
              <a:t>mainstream payment services, like VISA, can handle an average of 1,700 transactions per second.</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577840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lvl="1">
              <a:buFont typeface="Arial" panose="020B0604020202020204" pitchFamily="34" charset="0"/>
              <a:buChar char="•"/>
            </a:pPr>
            <a:r>
              <a:rPr lang="en-AU" sz="2400" dirty="0"/>
              <a:t>Lifecycle of transactions</a:t>
            </a:r>
          </a:p>
          <a:p>
            <a:pPr lvl="2"/>
            <a:r>
              <a:rPr lang="en-US" dirty="0"/>
              <a:t>Created by an initiator</a:t>
            </a:r>
          </a:p>
          <a:p>
            <a:pPr lvl="2"/>
            <a:r>
              <a:rPr lang="en-US" dirty="0"/>
              <a:t>Signed with the initiator’s signature which provides authorization to spend the money, create a contract or pass the parameters</a:t>
            </a:r>
          </a:p>
          <a:p>
            <a:pPr lvl="2"/>
            <a:r>
              <a:rPr lang="en-US" sz="1800" dirty="0"/>
              <a:t>Sent to a node which validates the transaction</a:t>
            </a:r>
          </a:p>
          <a:p>
            <a:pPr lvl="2"/>
            <a:r>
              <a:rPr lang="en-US" dirty="0"/>
              <a:t>Invalid transactions are discarded</a:t>
            </a:r>
          </a:p>
          <a:p>
            <a:pPr lvl="2"/>
            <a:r>
              <a:rPr lang="en-US" sz="1800" dirty="0"/>
              <a:t>Valid transaction is propagated to other connect</a:t>
            </a:r>
            <a:r>
              <a:rPr lang="en-US" dirty="0"/>
              <a:t>ed nodes for further validation and send it to their peers until it reaches every node (usually within a few seconds)</a:t>
            </a:r>
          </a:p>
          <a:p>
            <a:pPr lvl="2"/>
            <a:r>
              <a:rPr lang="en-US" dirty="0"/>
              <a:t>When it reaches a miner, it is verified and maybe included in a block</a:t>
            </a:r>
          </a:p>
          <a:p>
            <a:pPr lvl="2"/>
            <a:r>
              <a:rPr lang="en-AU" sz="1900" dirty="0"/>
              <a:t>The network reaches a consensus about the latest block to be included into the blockchain using consensus mechanism</a:t>
            </a:r>
            <a:endParaRPr lang="en-US" dirty="0"/>
          </a:p>
          <a:p>
            <a:pPr lvl="2"/>
            <a:r>
              <a:rPr lang="en-US" dirty="0"/>
              <a:t>The new block is broadcasted to the network by the winning miner</a:t>
            </a:r>
          </a:p>
          <a:p>
            <a:pPr lvl="2"/>
            <a:r>
              <a:rPr lang="en-US" dirty="0"/>
              <a:t>The nodes receiving the new block, verify the block and record it into the blockchain</a:t>
            </a:r>
          </a:p>
          <a:p>
            <a:pPr lvl="2"/>
            <a:r>
              <a:rPr lang="en-US" dirty="0"/>
              <a:t>Users often wait a number  of subsequent blocks to be added to the block containing a transaction before viewing the transaction as committed</a:t>
            </a:r>
            <a:endParaRPr lang="en-AU" sz="1800" dirty="0"/>
          </a:p>
        </p:txBody>
      </p:sp>
      <p:sp>
        <p:nvSpPr>
          <p:cNvPr id="4" name="Slide Number Placeholder 3"/>
          <p:cNvSpPr>
            <a:spLocks noGrp="1"/>
          </p:cNvSpPr>
          <p:nvPr>
            <p:ph type="sldNum" sz="quarter" idx="10"/>
          </p:nvPr>
        </p:nvSpPr>
        <p:spPr/>
        <p:txBody>
          <a:bodyPr/>
          <a:lstStyle/>
          <a:p>
            <a:fld id="{001C9F81-DB2C-42C9-B6F6-C5F374D31FE4}" type="slidenum">
              <a:rPr lang="en-AU" smtClean="0"/>
              <a:t>23</a:t>
            </a:fld>
            <a:endParaRPr lang="en-AU" dirty="0"/>
          </a:p>
        </p:txBody>
      </p:sp>
    </p:spTree>
    <p:extLst>
      <p:ext uri="{BB962C8B-B14F-4D97-AF65-F5344CB8AC3E}">
        <p14:creationId xmlns:p14="http://schemas.microsoft.com/office/powerpoint/2010/main" val="208854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each block contains a small (possibly empty) list of transactions.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Each block in the data structure is “chained” back to the previous block, by containing a cryptographic hash of the representation of the previous block.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Historical transactions in the blockchain may not be deleted or altered without invalidating this chain of hashes.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Combined with computational constraints and incentive schemes on the creation of blocks, this can in practice prevent tampering and revision of information stored in the block- chain.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24</a:t>
            </a:fld>
            <a:endParaRPr lang="en-AU"/>
          </a:p>
        </p:txBody>
      </p:sp>
    </p:spTree>
    <p:extLst>
      <p:ext uri="{BB962C8B-B14F-4D97-AF65-F5344CB8AC3E}">
        <p14:creationId xmlns:p14="http://schemas.microsoft.com/office/powerpoint/2010/main" val="2211522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err="1">
                <a:solidFill>
                  <a:schemeClr val="tx1"/>
                </a:solidFill>
                <a:effectLst/>
                <a:latin typeface="+mn-lt"/>
                <a:ea typeface="+mn-ea"/>
                <a:cs typeface="+mn-cs"/>
              </a:rPr>
              <a:t>Cryptocurrencies</a:t>
            </a:r>
            <a:r>
              <a:rPr lang="en-US" sz="1200" kern="1200" dirty="0">
                <a:solidFill>
                  <a:schemeClr val="tx1"/>
                </a:solidFill>
                <a:effectLst/>
                <a:latin typeface="+mn-lt"/>
                <a:ea typeface="+mn-ea"/>
                <a:cs typeface="+mn-cs"/>
              </a:rPr>
              <a:t> are one kind of digital asset, but other kinds of digital asset tokens can be implemented on blockchains. </a:t>
            </a:r>
          </a:p>
          <a:p>
            <a:pPr marL="171450" indent="-171450">
              <a:buFont typeface="Arial"/>
              <a:buChar char="•"/>
            </a:pP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digital asset tokens can be represented using smart contracts, which can represent the tokenized asset and store holdings as values of private variables</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25</a:t>
            </a:fld>
            <a:endParaRPr lang="en-AU"/>
          </a:p>
        </p:txBody>
      </p:sp>
    </p:spTree>
    <p:extLst>
      <p:ext uri="{BB962C8B-B14F-4D97-AF65-F5344CB8AC3E}">
        <p14:creationId xmlns:p14="http://schemas.microsoft.com/office/powerpoint/2010/main" val="221152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4</a:t>
            </a:fld>
            <a:endParaRPr lang="en-AU"/>
          </a:p>
        </p:txBody>
      </p:sp>
    </p:spTree>
    <p:extLst>
      <p:ext uri="{BB962C8B-B14F-4D97-AF65-F5344CB8AC3E}">
        <p14:creationId xmlns:p14="http://schemas.microsoft.com/office/powerpoint/2010/main" val="2827565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There are various representations of </a:t>
            </a:r>
            <a:r>
              <a:rPr lang="en-US" sz="1200" kern="1200" dirty="0" err="1">
                <a:solidFill>
                  <a:schemeClr val="tx1"/>
                </a:solidFill>
                <a:effectLst/>
                <a:latin typeface="+mn-lt"/>
                <a:ea typeface="+mn-ea"/>
                <a:cs typeface="+mn-cs"/>
              </a:rPr>
              <a:t>cryptocurrency</a:t>
            </a:r>
            <a:r>
              <a:rPr lang="en-US" sz="1200" kern="1200" dirty="0">
                <a:solidFill>
                  <a:schemeClr val="tx1"/>
                </a:solidFill>
                <a:effectLst/>
                <a:latin typeface="+mn-lt"/>
                <a:ea typeface="+mn-ea"/>
                <a:cs typeface="+mn-cs"/>
              </a:rPr>
              <a:t> holdings.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the holdings of an address comprise the collection of unspent transaction outputs (UTXO) from all previous transactions to that address.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the holdings of an address are represented in a global system state.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every smart contract has its own storage which only it can update. Contract storage can be viewed as a flexible key-value data store.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Blockchain are immutable, so the updates to variables in the contract store do not change the data in old blocks. Instead, the transactions only update the latest view of those variables in the contract store.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26</a:t>
            </a:fld>
            <a:endParaRPr lang="en-AU"/>
          </a:p>
        </p:txBody>
      </p:sp>
    </p:spTree>
    <p:extLst>
      <p:ext uri="{BB962C8B-B14F-4D97-AF65-F5344CB8AC3E}">
        <p14:creationId xmlns:p14="http://schemas.microsoft.com/office/powerpoint/2010/main" val="3663539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Shared data stores, provide a basic Create/Read- /Update/Delete (CRUD) interface.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blockchain is an append-only data store and does not support in-place updates, but rather only supports the creation of new transactions.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current view of smart contract variable values can mimic the </a:t>
            </a: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of conventional data stores.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Any changes/updates on contract states are appended to the blockchain as new transactions.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analogy with this so-called ledger in data stores is the concept of log where data items get appended but never deleted or updated.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3782867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Traditional shared data stores have their own consensus protocols to synchronize replicas in a fully trusted environment, such as 2-Phase Commit and </a:t>
            </a:r>
            <a:r>
              <a:rPr lang="en-US" sz="1200" kern="1200" dirty="0" err="1">
                <a:solidFill>
                  <a:schemeClr val="tx1"/>
                </a:solidFill>
                <a:effectLst/>
                <a:latin typeface="+mn-lt"/>
                <a:ea typeface="+mn-ea"/>
                <a:cs typeface="+mn-cs"/>
              </a:rPr>
              <a:t>Paxos</a:t>
            </a:r>
            <a:r>
              <a:rPr lang="en-US" sz="1200" kern="1200" dirty="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Blockchains also rely on consensus protocols, and private blockchains often use the same protocols as traditional shared data stores.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 public blockchains, the assumptions required for conventional consensus protocols do not hold.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on a public blockchain there may be no master nodes, many thousands of nodes, their number may be unknown number.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Each of these facts violate assumptions required for some conventional consensus algorithms.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Some private blockchains assume that nodes are somewhat trustworthy, but on a public blockchain that assumption is not always reasonable.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30</a:t>
            </a:fld>
            <a:endParaRPr lang="en-AU"/>
          </a:p>
        </p:txBody>
      </p:sp>
    </p:spTree>
    <p:extLst>
      <p:ext uri="{BB962C8B-B14F-4D97-AF65-F5344CB8AC3E}">
        <p14:creationId xmlns:p14="http://schemas.microsoft.com/office/powerpoint/2010/main" val="3782867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3782867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Blockchains validate the consistency of transactions by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using global rules implemented in the blockchain platform, </a:t>
            </a:r>
          </a:p>
          <a:p>
            <a:pPr marL="171450" marR="0" indent="-171450" algn="l" defTabSz="713232" rtl="0" eaLnBrk="1" fontAlgn="auto" latinLnBrk="0" hangingPunct="1">
              <a:lnSpc>
                <a:spcPct val="100000"/>
              </a:lnSpc>
              <a:spcBef>
                <a:spcPts val="0"/>
              </a:spcBef>
              <a:spcAft>
                <a:spcPts val="0"/>
              </a:spcAft>
              <a:buClrTx/>
              <a:buSzTx/>
              <a:buFont typeface="Arial"/>
              <a:buChar char="•"/>
              <a:tabLst/>
              <a:defRPr/>
            </a:pPr>
            <a:r>
              <a:rPr lang="en-US" sz="900" kern="1200" dirty="0">
                <a:solidFill>
                  <a:schemeClr val="tx1"/>
                </a:solidFill>
                <a:effectLst/>
                <a:latin typeface="+mn-lt"/>
                <a:ea typeface="+mn-ea"/>
                <a:cs typeface="+mn-cs"/>
              </a:rPr>
              <a:t>and by using application-specific rules implemented in smart contracts. Global rules on public blockchains include for example, that </a:t>
            </a:r>
            <a:r>
              <a:rPr lang="en-US" sz="900" kern="1200" dirty="0" err="1">
                <a:solidFill>
                  <a:schemeClr val="tx1"/>
                </a:solidFill>
                <a:effectLst/>
                <a:latin typeface="+mn-lt"/>
                <a:ea typeface="+mn-ea"/>
                <a:cs typeface="+mn-cs"/>
              </a:rPr>
              <a:t>cryptocurrency</a:t>
            </a:r>
            <a:r>
              <a:rPr lang="en-US" sz="900" kern="1200" dirty="0">
                <a:solidFill>
                  <a:schemeClr val="tx1"/>
                </a:solidFill>
                <a:effectLst/>
                <a:latin typeface="+mn-lt"/>
                <a:ea typeface="+mn-ea"/>
                <a:cs typeface="+mn-cs"/>
              </a:rPr>
              <a:t> transactions do not create money, nor transfer money without </a:t>
            </a:r>
            <a:r>
              <a:rPr lang="en-US" sz="900" kern="1200" dirty="0" err="1">
                <a:solidFill>
                  <a:schemeClr val="tx1"/>
                </a:solidFill>
                <a:effectLst/>
                <a:latin typeface="+mn-lt"/>
                <a:ea typeface="+mn-ea"/>
                <a:cs typeface="+mn-cs"/>
              </a:rPr>
              <a:t>authorisation</a:t>
            </a:r>
            <a:r>
              <a:rPr lang="en-US" sz="9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3782867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cloud providers are trusted to store data uploaded by users, and to provide access to that data</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Users are normally not able influence to how the data is stored. Data integrity and access availability may not be guaranteed. </a:t>
            </a:r>
            <a:endParaRPr lang="en-US" dirty="0"/>
          </a:p>
          <a:p>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blockchain there is no need to trust a single entity.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Storage integrity is guaranteed (probabilistically) through the actions of the collective of nodes that operates the blockchain.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Users can monitor that collective, and could even participate themselves as nodes that store the blockchain if desired.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There are no guarantees or defined service-level agreements (SLAs) provided by public block- chains.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33</a:t>
            </a:fld>
            <a:endParaRPr lang="en-AU"/>
          </a:p>
        </p:txBody>
      </p:sp>
    </p:spTree>
    <p:extLst>
      <p:ext uri="{BB962C8B-B14F-4D97-AF65-F5344CB8AC3E}">
        <p14:creationId xmlns:p14="http://schemas.microsoft.com/office/powerpoint/2010/main" val="4096454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Peer-to- peer systems use various mechanisms to share data with peers and to replicate data across nodes. </a:t>
            </a:r>
          </a:p>
          <a:p>
            <a:pPr marL="171450" indent="-171450">
              <a:buFont typeface="Arial"/>
              <a:buChar char="•"/>
            </a:pPr>
            <a:r>
              <a:rPr lang="en-US" sz="1200" kern="1200" dirty="0">
                <a:solidFill>
                  <a:schemeClr val="tx1"/>
                </a:solidFill>
                <a:effectLst/>
                <a:latin typeface="+mn-lt"/>
                <a:ea typeface="+mn-ea"/>
                <a:cs typeface="+mn-cs"/>
              </a:rPr>
              <a:t>Access to data will be possible while users have access to nodes that are active in the blockchain network.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34</a:t>
            </a:fld>
            <a:endParaRPr lang="en-AU"/>
          </a:p>
        </p:txBody>
      </p:sp>
    </p:spTree>
    <p:extLst>
      <p:ext uri="{BB962C8B-B14F-4D97-AF65-F5344CB8AC3E}">
        <p14:creationId xmlns:p14="http://schemas.microsoft.com/office/powerpoint/2010/main" val="4096454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a:solidFill>
                  <a:schemeClr val="tx1"/>
                </a:solidFill>
                <a:effectLst/>
                <a:latin typeface="+mn-lt"/>
                <a:ea typeface="+mn-ea"/>
                <a:cs typeface="+mn-cs"/>
              </a:rPr>
              <a:t>Replicated State Machines is </a:t>
            </a:r>
            <a:r>
              <a:rPr lang="en-US" sz="1200" kern="1200" dirty="0">
                <a:solidFill>
                  <a:schemeClr val="tx1"/>
                </a:solidFill>
                <a:effectLst/>
                <a:latin typeface="+mn-lt"/>
                <a:ea typeface="+mn-ea"/>
                <a:cs typeface="+mn-cs"/>
              </a:rPr>
              <a:t>a mechanism to implement fault-tolerant services in a distributed system.</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Request/component</a:t>
            </a:r>
            <a:r>
              <a:rPr lang="en-US" sz="1200" kern="1200" baseline="0" dirty="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a:solidFill>
                  <a:schemeClr val="tx1"/>
                </a:solidFill>
                <a:effectLst/>
                <a:latin typeface="+mn-lt"/>
                <a:ea typeface="+mn-ea"/>
                <a:cs typeface="+mn-cs"/>
              </a:rPr>
              <a:t>Transaction/node</a:t>
            </a: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Blockchain is similar to Replicated State</a:t>
            </a:r>
            <a:r>
              <a:rPr lang="en-US" sz="1200" kern="1200" baseline="0" dirty="0">
                <a:solidFill>
                  <a:schemeClr val="tx1"/>
                </a:solidFill>
                <a:effectLst/>
                <a:latin typeface="+mn-lt"/>
                <a:ea typeface="+mn-ea"/>
                <a:cs typeface="+mn-cs"/>
              </a:rPr>
              <a:t> machines in the following aspects</a:t>
            </a: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To cope with failures, they replicate state at several servers, and coordinate service requests issued by the clients. Similarly, the blockchain uses distribution to not depend on any single entity.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Both uses a consensus that guarantee that only one request or transaction among</a:t>
            </a:r>
            <a:r>
              <a:rPr lang="en-US" sz="1200" kern="1200" baseline="0" dirty="0">
                <a:solidFill>
                  <a:schemeClr val="tx1"/>
                </a:solidFill>
                <a:effectLst/>
                <a:latin typeface="+mn-lt"/>
                <a:ea typeface="+mn-ea"/>
                <a:cs typeface="+mn-cs"/>
              </a:rPr>
              <a:t> multiple conflicting ones is responded or approved.</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baseline="0" dirty="0">
                <a:solidFill>
                  <a:schemeClr val="tx1"/>
                </a:solidFill>
                <a:effectLst/>
                <a:latin typeface="+mn-lt"/>
                <a:ea typeface="+mn-ea"/>
                <a:cs typeface="+mn-cs"/>
              </a:rPr>
              <a:t>Both using voting mechanism to achieve consensus when  a quorum of voters agree to the same result</a:t>
            </a:r>
            <a:endParaRPr lang="en-US" sz="1200" b="1"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kern="1200" dirty="0">
                <a:solidFill>
                  <a:schemeClr val="tx1"/>
                </a:solidFill>
                <a:effectLst/>
                <a:latin typeface="+mn-lt"/>
                <a:ea typeface="+mn-ea"/>
                <a:cs typeface="+mn-cs"/>
              </a:rPr>
              <a:t>Both provides replication. </a:t>
            </a:r>
            <a:r>
              <a:rPr lang="en-US" sz="1200" kern="1200" dirty="0">
                <a:solidFill>
                  <a:schemeClr val="tx1"/>
                </a:solidFill>
                <a:effectLst/>
                <a:latin typeface="+mn-lt"/>
                <a:ea typeface="+mn-ea"/>
                <a:cs typeface="+mn-cs"/>
              </a:rPr>
              <a:t>replicated state machine transmit state update</a:t>
            </a:r>
            <a:r>
              <a:rPr lang="en-US" sz="1200" kern="1200" baseline="0" dirty="0">
                <a:solidFill>
                  <a:schemeClr val="tx1"/>
                </a:solidFill>
                <a:effectLst/>
                <a:latin typeface="+mn-lt"/>
                <a:ea typeface="+mn-ea"/>
                <a:cs typeface="+mn-cs"/>
              </a:rPr>
              <a:t> date</a:t>
            </a:r>
            <a:r>
              <a:rPr lang="en-US" sz="1200" kern="1200" dirty="0">
                <a:solidFill>
                  <a:schemeClr val="tx1"/>
                </a:solidFill>
                <a:effectLst/>
                <a:latin typeface="+mn-lt"/>
                <a:ea typeface="+mn-ea"/>
                <a:cs typeface="+mn-cs"/>
              </a:rPr>
              <a:t> among components,</a:t>
            </a:r>
            <a:r>
              <a:rPr lang="en-US" sz="1200" kern="1200" baseline="0" dirty="0">
                <a:solidFill>
                  <a:schemeClr val="tx1"/>
                </a:solidFill>
                <a:effectLst/>
                <a:latin typeface="+mn-lt"/>
                <a:ea typeface="+mn-ea"/>
                <a:cs typeface="+mn-cs"/>
              </a:rPr>
              <a:t> which is replicated. </a:t>
            </a: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Public blockchains offer no strict guarantees on transaction inclusion, but once transactions are seen as committed, they are replicated and persisted, and are exceedingly unlikely to be removed. </a:t>
            </a:r>
            <a:endParaRPr lang="en-US" sz="1200" b="0" kern="1200" dirty="0">
              <a:solidFill>
                <a:schemeClr val="tx1"/>
              </a:solidFill>
              <a:effectLst/>
              <a:latin typeface="+mn-lt"/>
              <a:ea typeface="+mn-ea"/>
              <a:cs typeface="+mn-cs"/>
            </a:endParaRPr>
          </a:p>
          <a:p>
            <a:pPr marL="171450" indent="-171450">
              <a:buFont typeface="Arial"/>
              <a:buChar char="•"/>
            </a:pPr>
            <a:r>
              <a:rPr lang="en-US" sz="1200" b="1" kern="1200" dirty="0">
                <a:solidFill>
                  <a:schemeClr val="tx1"/>
                </a:solidFill>
                <a:effectLst/>
                <a:latin typeface="+mn-lt"/>
                <a:ea typeface="+mn-ea"/>
                <a:cs typeface="+mn-cs"/>
              </a:rPr>
              <a:t>Facilitation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Finally, a replicated state machine totally orders the requests from components. blocks in the blockchain data structure are totally ordered, and so are the transactions within a block. </a:t>
            </a:r>
            <a:endParaRPr lang="en-US"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35</a:t>
            </a:fld>
            <a:endParaRPr lang="en-AU"/>
          </a:p>
        </p:txBody>
      </p:sp>
    </p:spTree>
    <p:extLst>
      <p:ext uri="{BB962C8B-B14F-4D97-AF65-F5344CB8AC3E}">
        <p14:creationId xmlns:p14="http://schemas.microsoft.com/office/powerpoint/2010/main" val="3782867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40s</a:t>
            </a:r>
            <a:endParaRPr lang="en-AU" sz="1200" b="0" i="0" u="none" strike="noStrike" kern="1200" baseline="0" dirty="0">
              <a:solidFill>
                <a:schemeClr val="tx1"/>
              </a:solidFill>
              <a:latin typeface="+mn-lt"/>
              <a:ea typeface="+mn-ea"/>
              <a:cs typeface="+mn-cs"/>
            </a:endParaRPr>
          </a:p>
          <a:p>
            <a:endParaRPr lang="en-AU" sz="1200" b="0" i="0" u="none" strike="noStrike" kern="1200" baseline="0" dirty="0">
              <a:solidFill>
                <a:schemeClr val="tx1"/>
              </a:solidFill>
              <a:latin typeface="+mn-lt"/>
              <a:ea typeface="+mn-ea"/>
              <a:cs typeface="+mn-cs"/>
            </a:endParaRP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blockchain can be a software component offering computational capabilities.</a:t>
            </a:r>
          </a:p>
          <a:p>
            <a:r>
              <a:rPr lang="en-AU" sz="1200" b="0" i="0" u="none" strike="noStrike" kern="1200" baseline="0" dirty="0">
                <a:solidFill>
                  <a:schemeClr val="tx1"/>
                </a:solidFill>
                <a:latin typeface="+mn-lt"/>
                <a:ea typeface="+mn-ea"/>
                <a:cs typeface="+mn-cs"/>
              </a:rPr>
              <a:t>Smart contracts allow us to execute small programs on the blockchain.</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Smart contracts on Ethereum can express triggers, conditions and business logic, to enable complex programmable behaviours. </a:t>
            </a: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A common simple example of a smart contract-enabled service is escrow, Escrow can be implemented in a smart contract. It can hold funds until the conditions defined in the smart contract have been satisfied. </a:t>
            </a:r>
          </a:p>
          <a:p>
            <a:r>
              <a:rPr lang="en-AU" sz="1200" b="0" i="0" u="none" strike="noStrike" kern="1200" baseline="0" dirty="0">
                <a:solidFill>
                  <a:schemeClr val="tx1"/>
                </a:solidFill>
                <a:latin typeface="+mn-lt"/>
                <a:ea typeface="+mn-ea"/>
                <a:cs typeface="+mn-cs"/>
              </a:rPr>
              <a:t>One of the main kinds of architectural decisions is about which pieces of functionality</a:t>
            </a:r>
          </a:p>
          <a:p>
            <a:r>
              <a:rPr lang="en-AU" sz="1200" b="0" i="0" u="none" strike="noStrike" kern="1200" baseline="0" dirty="0">
                <a:solidFill>
                  <a:schemeClr val="tx1"/>
                </a:solidFill>
                <a:latin typeface="+mn-lt"/>
                <a:ea typeface="+mn-ea"/>
                <a:cs typeface="+mn-cs"/>
              </a:rPr>
              <a:t>should be allocated to which components. </a:t>
            </a:r>
          </a:p>
          <a:p>
            <a:r>
              <a:rPr lang="en-AU" sz="1200" b="0" i="0" u="none" strike="noStrike" kern="1200" baseline="0" dirty="0">
                <a:solidFill>
                  <a:schemeClr val="tx1"/>
                </a:solidFill>
                <a:latin typeface="+mn-lt"/>
                <a:ea typeface="+mn-ea"/>
                <a:cs typeface="+mn-cs"/>
              </a:rPr>
              <a:t>For blockchain-based systems, this includes the key decisions about which parts of the data and computation should be placed on-chain or kept off-chain. Part of an application can be implemented inside the blockchain component using the blockchain ledger and smart contracts.</a:t>
            </a:r>
          </a:p>
          <a:p>
            <a:r>
              <a:rPr lang="en-AU" sz="1200" b="0" i="0" u="none" strike="noStrike" kern="1200" baseline="0" dirty="0">
                <a:solidFill>
                  <a:schemeClr val="tx1"/>
                </a:solidFill>
                <a:latin typeface="+mn-lt"/>
                <a:ea typeface="+mn-ea"/>
                <a:cs typeface="+mn-cs"/>
              </a:rPr>
              <a:t>However the amount of computational power, data storage space, and control of read accesses on a blockchain can be limited.</a:t>
            </a:r>
          </a:p>
          <a:p>
            <a:r>
              <a:rPr lang="en-AU" sz="1200" b="0" i="0" u="none" strike="noStrike" kern="1200" baseline="0" dirty="0">
                <a:solidFill>
                  <a:schemeClr val="tx1"/>
                </a:solidFill>
                <a:latin typeface="+mn-lt"/>
                <a:ea typeface="+mn-ea"/>
                <a:cs typeface="+mn-cs"/>
              </a:rPr>
              <a:t> So, parts of an application implemented outside the blockchain component might host off-line data and application</a:t>
            </a:r>
          </a:p>
          <a:p>
            <a:r>
              <a:rPr lang="en-AU" sz="1200" b="0" i="0" u="none" strike="noStrike" kern="1200" baseline="0" dirty="0">
                <a:solidFill>
                  <a:schemeClr val="tx1"/>
                </a:solidFill>
                <a:latin typeface="+mn-lt"/>
                <a:ea typeface="+mn-ea"/>
                <a:cs typeface="+mn-cs"/>
              </a:rPr>
              <a:t>logic. Blockchain transactions and their effects sit at the interface between on-chain</a:t>
            </a:r>
          </a:p>
          <a:p>
            <a:r>
              <a:rPr lang="en-AU" sz="1200" b="0" i="0" u="none" strike="noStrike" kern="1200" baseline="0" dirty="0">
                <a:solidFill>
                  <a:schemeClr val="tx1"/>
                </a:solidFill>
                <a:latin typeface="+mn-lt"/>
                <a:ea typeface="+mn-ea"/>
                <a:cs typeface="+mn-cs"/>
              </a:rPr>
              <a:t>and off-chain functions.</a:t>
            </a:r>
          </a:p>
          <a:p>
            <a:endParaRPr lang="en-US"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A common practice is to store hashed data, meta-data, and some small-sized</a:t>
            </a:r>
          </a:p>
          <a:p>
            <a:r>
              <a:rPr lang="en-AU" sz="1200" b="0" i="0" u="none" strike="noStrike" kern="1200" baseline="0" dirty="0">
                <a:solidFill>
                  <a:schemeClr val="tx1"/>
                </a:solidFill>
                <a:latin typeface="+mn-lt"/>
                <a:ea typeface="+mn-ea"/>
                <a:cs typeface="+mn-cs"/>
              </a:rPr>
              <a:t>public data on-chain, and to keep large or private data off-chain. Due to the limited</a:t>
            </a:r>
          </a:p>
          <a:p>
            <a:r>
              <a:rPr lang="en-AU" sz="1200" b="0" i="0" u="none" strike="noStrike" kern="1200" baseline="0" dirty="0">
                <a:solidFill>
                  <a:schemeClr val="tx1"/>
                </a:solidFill>
                <a:latin typeface="+mn-lt"/>
                <a:ea typeface="+mn-ea"/>
                <a:cs typeface="+mn-cs"/>
              </a:rPr>
              <a:t>size of the data store provided by the blockchain, an off-chain data store is necessary</a:t>
            </a:r>
          </a:p>
          <a:p>
            <a:r>
              <a:rPr lang="en-AU" sz="1200" b="0" i="0" u="none" strike="noStrike" kern="1200" baseline="0" dirty="0">
                <a:solidFill>
                  <a:schemeClr val="tx1"/>
                </a:solidFill>
                <a:latin typeface="+mn-lt"/>
                <a:ea typeface="+mn-ea"/>
                <a:cs typeface="+mn-cs"/>
              </a:rPr>
              <a:t>for some applications. There are existing platforms providing a data layer on top of</a:t>
            </a:r>
          </a:p>
          <a:p>
            <a:r>
              <a:rPr lang="en-AU" sz="1200" b="0" i="0" u="none" strike="noStrike" kern="1200" baseline="0" dirty="0">
                <a:solidFill>
                  <a:schemeClr val="tx1"/>
                </a:solidFill>
                <a:latin typeface="+mn-lt"/>
                <a:ea typeface="+mn-ea"/>
                <a:cs typeface="+mn-cs"/>
              </a:rPr>
              <a:t>the blockchains, such as Factom, which stores only the hash of the private data and</a:t>
            </a:r>
          </a:p>
          <a:p>
            <a:r>
              <a:rPr lang="en-AU" sz="1200" b="0" i="0" u="none" strike="noStrike" kern="1200" baseline="0" dirty="0">
                <a:solidFill>
                  <a:schemeClr val="tx1"/>
                </a:solidFill>
                <a:latin typeface="+mn-lt"/>
                <a:ea typeface="+mn-ea"/>
                <a:cs typeface="+mn-cs"/>
              </a:rPr>
              <a:t>small amounts of public data in their own blockchain. Distributed data storage, like</a:t>
            </a:r>
          </a:p>
          <a:p>
            <a:r>
              <a:rPr lang="en-AU" sz="1200" b="0" i="0" u="none" strike="noStrike" kern="1200" baseline="0" dirty="0">
                <a:solidFill>
                  <a:schemeClr val="tx1"/>
                </a:solidFill>
                <a:latin typeface="+mn-lt"/>
                <a:ea typeface="+mn-ea"/>
                <a:cs typeface="+mn-cs"/>
              </a:rPr>
              <a:t>IPFS8, or systems using DHTs (Distributed Hash Tables) are also sometime used in</a:t>
            </a:r>
          </a:p>
          <a:p>
            <a:r>
              <a:rPr lang="en-AU" sz="1200" b="0" i="0" u="none" strike="noStrike" kern="1200" baseline="0" dirty="0">
                <a:solidFill>
                  <a:schemeClr val="tx1"/>
                </a:solidFill>
                <a:latin typeface="+mn-lt"/>
                <a:ea typeface="+mn-ea"/>
                <a:cs typeface="+mn-cs"/>
              </a:rPr>
              <a:t>combination with blockchains to build decentralized applications.</a:t>
            </a:r>
          </a:p>
          <a:p>
            <a:r>
              <a:rPr lang="en-AU" sz="1200" b="0" i="0" u="none" strike="noStrike" kern="1200" baseline="0" dirty="0">
                <a:solidFill>
                  <a:schemeClr val="tx1"/>
                </a:solidFill>
                <a:latin typeface="+mn-lt"/>
                <a:ea typeface="+mn-ea"/>
                <a:cs typeface="+mn-cs"/>
              </a:rPr>
              <a:t>Blockchain computation has a closed-world assumption; smart contracts can usually</a:t>
            </a:r>
          </a:p>
          <a:p>
            <a:r>
              <a:rPr lang="en-AU" sz="1200" b="0" i="0" u="none" strike="noStrike" kern="1200" baseline="0" dirty="0">
                <a:solidFill>
                  <a:schemeClr val="tx1"/>
                </a:solidFill>
                <a:latin typeface="+mn-lt"/>
                <a:ea typeface="+mn-ea"/>
                <a:cs typeface="+mn-cs"/>
              </a:rPr>
              <a:t>only examine state that is stored on the blockchain ledger. So in order to interact</a:t>
            </a:r>
          </a:p>
          <a:p>
            <a:r>
              <a:rPr lang="en-AU" sz="1200" b="0" i="0" u="none" strike="noStrike" kern="1200" baseline="0" dirty="0">
                <a:solidFill>
                  <a:schemeClr val="tx1"/>
                </a:solidFill>
                <a:latin typeface="+mn-lt"/>
                <a:ea typeface="+mn-ea"/>
                <a:cs typeface="+mn-cs"/>
              </a:rPr>
              <a:t>with the external world, oracles are invoked to bring external state into the blockchain.</a:t>
            </a:r>
          </a:p>
          <a:p>
            <a:r>
              <a:rPr lang="en-AU" sz="1200" b="0" i="0" u="none" strike="noStrike" kern="1200" baseline="0" dirty="0">
                <a:solidFill>
                  <a:schemeClr val="tx1"/>
                </a:solidFill>
                <a:latin typeface="+mn-lt"/>
                <a:ea typeface="+mn-ea"/>
                <a:cs typeface="+mn-cs"/>
              </a:rPr>
              <a:t>There are various sorts of oracles: some are like normal users of the blockchain,</a:t>
            </a:r>
          </a:p>
          <a:p>
            <a:r>
              <a:rPr lang="en-AU" sz="1200" b="0" i="0" u="none" strike="noStrike" kern="1200" baseline="0" dirty="0">
                <a:solidFill>
                  <a:schemeClr val="tx1"/>
                </a:solidFill>
                <a:latin typeface="+mn-lt"/>
                <a:ea typeface="+mn-ea"/>
                <a:cs typeface="+mn-cs"/>
              </a:rPr>
              <a:t>and merely record facts about the world as normal transactions on the ledger;</a:t>
            </a:r>
          </a:p>
          <a:p>
            <a:r>
              <a:rPr lang="en-AU" sz="1200" b="0" i="0" u="none" strike="noStrike" kern="1200" baseline="0" dirty="0">
                <a:solidFill>
                  <a:schemeClr val="tx1"/>
                </a:solidFill>
                <a:latin typeface="+mn-lt"/>
                <a:ea typeface="+mn-ea"/>
                <a:cs typeface="+mn-cs"/>
              </a:rPr>
              <a:t>while others are components or nodes within the blockchain platform that can invoke</a:t>
            </a:r>
          </a:p>
          <a:p>
            <a:r>
              <a:rPr lang="en-AU" sz="1200" b="0" i="0" u="none" strike="noStrike" kern="1200" baseline="0" dirty="0">
                <a:solidFill>
                  <a:schemeClr val="tx1"/>
                </a:solidFill>
                <a:latin typeface="+mn-lt"/>
                <a:ea typeface="+mn-ea"/>
                <a:cs typeface="+mn-cs"/>
              </a:rPr>
              <a:t>smart contracts privileged to them. In either case, oracles typically become a</a:t>
            </a:r>
          </a:p>
          <a:p>
            <a:r>
              <a:rPr lang="en-AU" sz="1200" b="0" i="0" u="none" strike="noStrike" kern="1200" baseline="0" dirty="0">
                <a:solidFill>
                  <a:schemeClr val="tx1"/>
                </a:solidFill>
                <a:latin typeface="+mn-lt"/>
                <a:ea typeface="+mn-ea"/>
                <a:cs typeface="+mn-cs"/>
              </a:rPr>
              <a:t>trusted party for this data about the external world.</a:t>
            </a:r>
            <a:endParaRPr lang="en-AU" dirty="0"/>
          </a:p>
        </p:txBody>
      </p:sp>
      <p:sp>
        <p:nvSpPr>
          <p:cNvPr id="4" name="Slide Number Placeholder 3"/>
          <p:cNvSpPr>
            <a:spLocks noGrp="1"/>
          </p:cNvSpPr>
          <p:nvPr>
            <p:ph type="sldNum" sz="quarter" idx="10"/>
          </p:nvPr>
        </p:nvSpPr>
        <p:spPr/>
        <p:txBody>
          <a:bodyPr/>
          <a:lstStyle/>
          <a:p>
            <a:fld id="{001C9F81-DB2C-42C9-B6F6-C5F374D31FE4}" type="slidenum">
              <a:rPr lang="en-AU" smtClean="0"/>
              <a:t>37</a:t>
            </a:fld>
            <a:endParaRPr lang="en-AU" dirty="0"/>
          </a:p>
        </p:txBody>
      </p:sp>
    </p:spTree>
    <p:extLst>
      <p:ext uri="{BB962C8B-B14F-4D97-AF65-F5344CB8AC3E}">
        <p14:creationId xmlns:p14="http://schemas.microsoft.com/office/powerpoint/2010/main" val="3814238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There was very limited native capability for programmable transactions. </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39</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Different</a:t>
            </a:r>
            <a:r>
              <a:rPr lang="en-US" baseline="0" dirty="0"/>
              <a:t> diagrams to describe system from different views.</a:t>
            </a:r>
            <a:endParaRPr lang="en-US"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The software architecture of a program or computing system is the structure or structures of the system</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Comprise software elements, the externally visible properties of those elements, and the relationships among them.</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Software</a:t>
            </a:r>
            <a:r>
              <a:rPr lang="en-US" baseline="0" dirty="0"/>
              <a:t> architecture is the earliest model of the whole software system created along the software lifecycle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5</a:t>
            </a:fld>
            <a:endParaRPr lang="en-AU"/>
          </a:p>
        </p:txBody>
      </p:sp>
    </p:spTree>
    <p:extLst>
      <p:ext uri="{BB962C8B-B14F-4D97-AF65-F5344CB8AC3E}">
        <p14:creationId xmlns:p14="http://schemas.microsoft.com/office/powerpoint/2010/main" val="2827565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Native smart contracts on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are very simple and do not support complex control flow.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external services attempted to address this, to allow end users to build self-executing contracts on the </a:t>
            </a:r>
            <a:r>
              <a:rPr lang="en-US" sz="1200" kern="1200" dirty="0" err="1">
                <a:solidFill>
                  <a:schemeClr val="tx1"/>
                </a:solidFill>
                <a:effectLst/>
                <a:latin typeface="+mn-lt"/>
                <a:ea typeface="+mn-ea"/>
                <a:cs typeface="+mn-cs"/>
              </a:rPr>
              <a:t>Bitcoin</a:t>
            </a:r>
            <a:r>
              <a:rPr lang="en-US" sz="1200" kern="1200" dirty="0">
                <a:solidFill>
                  <a:schemeClr val="tx1"/>
                </a:solidFill>
                <a:effectLst/>
                <a:latin typeface="+mn-lt"/>
                <a:ea typeface="+mn-ea"/>
                <a:cs typeface="+mn-cs"/>
              </a:rPr>
              <a:t> blockchain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blockchain platform does not guarantee the integrity of the execution of these smart contracts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smart contract execution is performed by external oracles.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40</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This kind of capability significantly expands the power of blockchain systems, and increases their range of use and potential for innovation.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41</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indent="-171450">
              <a:buFont typeface="Arial"/>
              <a:buChar char="•"/>
            </a:pPr>
            <a:r>
              <a:rPr lang="en-US" sz="1200" kern="1200" dirty="0">
                <a:solidFill>
                  <a:schemeClr val="tx1"/>
                </a:solidFill>
                <a:effectLst/>
                <a:latin typeface="+mn-lt"/>
                <a:ea typeface="+mn-ea"/>
                <a:cs typeface="+mn-cs"/>
              </a:rPr>
              <a:t>The components at the application layer exchange data by sending data to the blockchain using transactions, and query the blockchain data structure to retrieve the data. </a:t>
            </a:r>
          </a:p>
          <a:p>
            <a:pPr marL="171450" indent="-171450">
              <a:buFont typeface="Arial"/>
              <a:buChar char="•"/>
            </a:pPr>
            <a:r>
              <a:rPr lang="en-US" sz="1200" kern="1200" dirty="0" err="1">
                <a:solidFill>
                  <a:schemeClr val="tx1"/>
                </a:solidFill>
                <a:effectLst/>
                <a:latin typeface="+mn-lt"/>
                <a:ea typeface="+mn-ea"/>
                <a:cs typeface="+mn-cs"/>
              </a:rPr>
              <a:t>Ethereum</a:t>
            </a:r>
            <a:r>
              <a:rPr lang="en-US" sz="1200" kern="1200" dirty="0">
                <a:solidFill>
                  <a:schemeClr val="tx1"/>
                </a:solidFill>
                <a:effectLst/>
                <a:latin typeface="+mn-lt"/>
                <a:ea typeface="+mn-ea"/>
                <a:cs typeface="+mn-cs"/>
              </a:rPr>
              <a:t> suggests to cache all transactions to prevent the blockchain network from being stressed by frequent queries. </a:t>
            </a:r>
            <a:endParaRPr lang="en-US" sz="900" kern="1200" dirty="0">
              <a:solidFill>
                <a:schemeClr val="tx1"/>
              </a:solidFill>
              <a:effectLst/>
              <a:latin typeface="+mn-lt"/>
              <a:ea typeface="+mn-ea"/>
              <a:cs typeface="+mn-cs"/>
            </a:endParaRPr>
          </a:p>
          <a:p>
            <a:pPr marL="171450" indent="-171450">
              <a:buFont typeface="Arial"/>
              <a:buChar char="•"/>
            </a:pPr>
            <a:r>
              <a:rPr lang="en-US" sz="1200" kern="1200" dirty="0">
                <a:solidFill>
                  <a:schemeClr val="tx1"/>
                </a:solidFill>
                <a:effectLst/>
                <a:latin typeface="+mn-lt"/>
                <a:ea typeface="+mn-ea"/>
                <a:cs typeface="+mn-cs"/>
              </a:rPr>
              <a:t>There can be a component that continuously monitors the updates from new blocks. </a:t>
            </a:r>
          </a:p>
          <a:p>
            <a:pPr marL="171450" indent="-171450">
              <a:buFont typeface="Arial"/>
              <a:buChar char="•"/>
            </a:pPr>
            <a:r>
              <a:rPr lang="en-US" sz="1200" kern="1200" dirty="0">
                <a:solidFill>
                  <a:schemeClr val="tx1"/>
                </a:solidFill>
                <a:effectLst/>
                <a:latin typeface="+mn-lt"/>
                <a:ea typeface="+mn-ea"/>
                <a:cs typeface="+mn-cs"/>
              </a:rPr>
              <a:t>This component can store relevant data in a local database or pass it on through proactive API calls to components on the application layer.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44</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Typically the control flow of an application is initiated from externally owned accounts and is transferred among contract accounts.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Smart contracts behave like agents that live in the execution environment of the blockchain system and its network.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Contracts are instantiated by submitting transactions with the code of the contracts to the blockchain network</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smart contract defines a set of functions. When invoked in a transaction, the contract runs the function code using the supplied parameter values.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Contracts can also create new contracts, and can terminate themselves.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contract cannot respond to transactions after termination, but the code of the contract remains on the blockchain, permanently stored in the transaction that created the contract. </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45</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oracle facilitates component coordination with external state.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oracle is a component in a blockchain-based system.</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46</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50</a:t>
            </a:fld>
            <a:endParaRPr lang="en-AU"/>
          </a:p>
        </p:txBody>
      </p:sp>
    </p:spTree>
    <p:extLst>
      <p:ext uri="{BB962C8B-B14F-4D97-AF65-F5344CB8AC3E}">
        <p14:creationId xmlns:p14="http://schemas.microsoft.com/office/powerpoint/2010/main" val="2950061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1C9F81-DB2C-42C9-B6F6-C5F374D31FE4}" type="slidenum">
              <a:rPr lang="en-AU" smtClean="0"/>
              <a:t>51</a:t>
            </a:fld>
            <a:endParaRPr lang="en-AU"/>
          </a:p>
        </p:txBody>
      </p:sp>
    </p:spTree>
    <p:extLst>
      <p:ext uri="{BB962C8B-B14F-4D97-AF65-F5344CB8AC3E}">
        <p14:creationId xmlns:p14="http://schemas.microsoft.com/office/powerpoint/2010/main" val="587835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These token standards describe the functions and events that token smart contracts should implement.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The new proposed tokens should follow the standard.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kern="1200" dirty="0" err="1">
                <a:solidFill>
                  <a:schemeClr val="tx1"/>
                </a:solidFill>
                <a:effectLst/>
                <a:latin typeface="+mn-lt"/>
                <a:ea typeface="+mn-ea"/>
                <a:cs typeface="+mn-cs"/>
              </a:rPr>
              <a:t>balanceOf</a:t>
            </a:r>
            <a:r>
              <a:rPr lang="en-US" sz="1200" b="0" kern="1200" dirty="0">
                <a:solidFill>
                  <a:schemeClr val="tx1"/>
                </a:solidFill>
                <a:effectLst/>
                <a:latin typeface="+mn-lt"/>
                <a:ea typeface="+mn-ea"/>
                <a:cs typeface="+mn-cs"/>
              </a:rPr>
              <a:t>:</a:t>
            </a:r>
            <a:r>
              <a:rPr lang="en-US" sz="1200" b="0" kern="1200" baseline="0" dirty="0">
                <a:solidFill>
                  <a:schemeClr val="tx1"/>
                </a:solidFill>
                <a:effectLst/>
                <a:latin typeface="+mn-lt"/>
                <a:ea typeface="+mn-ea"/>
                <a:cs typeface="+mn-cs"/>
              </a:rPr>
              <a:t> Get the token balance for account “</a:t>
            </a:r>
            <a:r>
              <a:rPr lang="en-US" sz="1200" b="0" kern="1200" baseline="0" dirty="0" err="1">
                <a:solidFill>
                  <a:schemeClr val="tx1"/>
                </a:solidFill>
                <a:effectLst/>
                <a:latin typeface="+mn-lt"/>
                <a:ea typeface="+mn-ea"/>
                <a:cs typeface="+mn-cs"/>
              </a:rPr>
              <a:t>tokenOwner</a:t>
            </a:r>
            <a:r>
              <a:rPr lang="en-US" sz="1200" b="0" kern="1200" baseline="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effectLst/>
                <a:latin typeface="+mn-lt"/>
                <a:ea typeface="+mn-ea"/>
                <a:cs typeface="+mn-cs"/>
              </a:rPr>
              <a:t>Allowance</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returns the amount of tokens approved by the owner that can be transferred to the spender’s account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baseline="0" dirty="0">
                <a:solidFill>
                  <a:schemeClr val="tx1"/>
                </a:solidFill>
                <a:effectLst/>
                <a:latin typeface="+mn-lt"/>
                <a:ea typeface="+mn-ea"/>
                <a:cs typeface="+mn-cs"/>
              </a:rPr>
              <a:t>Transfer</a:t>
            </a:r>
            <a:r>
              <a:rPr lang="en-US" sz="1200" kern="1200" baseline="0" dirty="0">
                <a:solidFill>
                  <a:schemeClr val="tx1"/>
                </a:solidFill>
                <a:effectLst/>
                <a:latin typeface="+mn-lt"/>
                <a:ea typeface="+mn-ea"/>
                <a:cs typeface="+mn-cs"/>
              </a:rPr>
              <a:t>: Transfer “tokens” from the “from” account to the “to” account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baseline="0" dirty="0">
                <a:solidFill>
                  <a:schemeClr val="tx1"/>
                </a:solidFill>
                <a:effectLst/>
                <a:latin typeface="+mn-lt"/>
                <a:ea typeface="+mn-ea"/>
                <a:cs typeface="+mn-cs"/>
              </a:rPr>
              <a:t>Approve</a:t>
            </a:r>
            <a:r>
              <a:rPr lang="en-US" sz="1200" kern="1200" baseline="0" dirty="0">
                <a:solidFill>
                  <a:schemeClr val="tx1"/>
                </a:solidFill>
                <a:effectLst/>
                <a:latin typeface="+mn-lt"/>
                <a:ea typeface="+mn-ea"/>
                <a:cs typeface="+mn-cs"/>
              </a:rPr>
              <a:t>: Token owner can approve for “spender” to </a:t>
            </a:r>
            <a:r>
              <a:rPr lang="en-US" sz="1200" kern="1200" baseline="0" dirty="0" err="1">
                <a:solidFill>
                  <a:schemeClr val="tx1"/>
                </a:solidFill>
                <a:effectLst/>
                <a:latin typeface="+mn-lt"/>
                <a:ea typeface="+mn-ea"/>
                <a:cs typeface="+mn-cs"/>
              </a:rPr>
              <a:t>transferFrom</a:t>
            </a:r>
            <a:r>
              <a:rPr lang="en-US" sz="1200" kern="1200" baseline="0" dirty="0">
                <a:solidFill>
                  <a:schemeClr val="tx1"/>
                </a:solidFill>
                <a:effectLst/>
                <a:latin typeface="+mn-lt"/>
                <a:ea typeface="+mn-ea"/>
                <a:cs typeface="+mn-cs"/>
              </a:rPr>
              <a:t>(</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“tokens” from the token owner’s account</a:t>
            </a:r>
            <a:endParaRPr lang="en-US" dirty="0"/>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52</a:t>
            </a:fld>
            <a:endParaRPr lang="en-AU"/>
          </a:p>
        </p:txBody>
      </p:sp>
    </p:spTree>
    <p:extLst>
      <p:ext uri="{BB962C8B-B14F-4D97-AF65-F5344CB8AC3E}">
        <p14:creationId xmlns:p14="http://schemas.microsoft.com/office/powerpoint/2010/main" val="587835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001C9F81-DB2C-42C9-B6F6-C5F374D31FE4}" type="slidenum">
              <a:rPr lang="en-AU" smtClean="0"/>
              <a:t>55</a:t>
            </a:fld>
            <a:endParaRPr lang="en-AU" dirty="0"/>
          </a:p>
        </p:txBody>
      </p:sp>
    </p:spTree>
    <p:extLst>
      <p:ext uri="{BB962C8B-B14F-4D97-AF65-F5344CB8AC3E}">
        <p14:creationId xmlns:p14="http://schemas.microsoft.com/office/powerpoint/2010/main" val="525367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AU" dirty="0"/>
              <a:t>International standards for evaluation of software quality</a:t>
            </a:r>
          </a:p>
          <a:p>
            <a:pPr marL="171450" indent="-171450">
              <a:buFont typeface="Arial"/>
              <a:buChar char="•"/>
            </a:pPr>
            <a:r>
              <a:rPr lang="en-AU" dirty="0"/>
              <a:t>Blockchain has good and bad quality</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6</a:t>
            </a:fld>
            <a:endParaRPr lang="en-AU"/>
          </a:p>
        </p:txBody>
      </p:sp>
    </p:spTree>
    <p:extLst>
      <p:ext uri="{BB962C8B-B14F-4D97-AF65-F5344CB8AC3E}">
        <p14:creationId xmlns:p14="http://schemas.microsoft.com/office/powerpoint/2010/main" val="1538381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real world</a:t>
            </a:r>
            <a:r>
              <a:rPr lang="en-US" baseline="0" dirty="0"/>
              <a:t> software architecture from AWS architecture reference center </a:t>
            </a:r>
          </a:p>
          <a:p>
            <a:r>
              <a:rPr lang="en-US" baseline="0" dirty="0"/>
              <a:t>A typical web application architecture</a:t>
            </a:r>
          </a:p>
          <a:p>
            <a:pPr marL="171450" indent="-171450">
              <a:buFont typeface="Arial"/>
              <a:buChar char="•"/>
            </a:pPr>
            <a:r>
              <a:rPr lang="en-US" baseline="0" dirty="0"/>
              <a:t>Users need a DNS Resolution to find out the IP address of the application</a:t>
            </a:r>
          </a:p>
          <a:p>
            <a:pPr marL="171450" indent="-171450">
              <a:buFont typeface="Arial"/>
              <a:buChar char="•"/>
            </a:pPr>
            <a:r>
              <a:rPr lang="en-US" baseline="0" dirty="0"/>
              <a:t>The web app is a 3 layers architecture. Both application layer and web layer are deployed in auto scaling groups, and connected with a load balancer each. </a:t>
            </a:r>
          </a:p>
          <a:p>
            <a:pPr marL="171450" indent="-171450">
              <a:buFont typeface="Arial"/>
              <a:buChar char="•"/>
            </a:pPr>
            <a:r>
              <a:rPr lang="en-US" baseline="0" dirty="0"/>
              <a:t>Static content of the web app is stored on the side.</a:t>
            </a:r>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7</a:t>
            </a:fld>
            <a:endParaRPr lang="en-AU"/>
          </a:p>
        </p:txBody>
      </p:sp>
    </p:spTree>
    <p:extLst>
      <p:ext uri="{BB962C8B-B14F-4D97-AF65-F5344CB8AC3E}">
        <p14:creationId xmlns:p14="http://schemas.microsoft.com/office/powerpoint/2010/main" val="4022356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8</a:t>
            </a:fld>
            <a:endParaRPr lang="en-AU"/>
          </a:p>
        </p:txBody>
      </p:sp>
    </p:spTree>
    <p:extLst>
      <p:ext uri="{BB962C8B-B14F-4D97-AF65-F5344CB8AC3E}">
        <p14:creationId xmlns:p14="http://schemas.microsoft.com/office/powerpoint/2010/main" val="3120352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713232" rtl="0" eaLnBrk="1" fontAlgn="auto" latinLnBrk="0" hangingPunct="1">
              <a:lnSpc>
                <a:spcPct val="100000"/>
              </a:lnSpc>
              <a:spcBef>
                <a:spcPts val="0"/>
              </a:spcBef>
              <a:spcAft>
                <a:spcPts val="0"/>
              </a:spcAft>
              <a:buClrTx/>
              <a:buSzTx/>
              <a:buFontTx/>
              <a:buNone/>
              <a:tabLst/>
              <a:defRPr/>
            </a:pPr>
            <a:r>
              <a:rPr lang="en-US" dirty="0"/>
              <a:t>Software components </a:t>
            </a:r>
            <a:r>
              <a:rPr lang="en-AU" dirty="0"/>
              <a:t>are the elements that encapsulate processing and data in a system’s architecture </a:t>
            </a:r>
          </a:p>
          <a:p>
            <a:endParaRPr lang="en-US" dirty="0"/>
          </a:p>
        </p:txBody>
      </p:sp>
      <p:sp>
        <p:nvSpPr>
          <p:cNvPr id="4" name="Slide Number Placeholder 3"/>
          <p:cNvSpPr>
            <a:spLocks noGrp="1"/>
          </p:cNvSpPr>
          <p:nvPr>
            <p:ph type="sldNum" sz="quarter" idx="10"/>
          </p:nvPr>
        </p:nvSpPr>
        <p:spPr/>
        <p:txBody>
          <a:bodyPr/>
          <a:lstStyle/>
          <a:p>
            <a:fld id="{001C9F81-DB2C-42C9-B6F6-C5F374D31FE4}" type="slidenum">
              <a:rPr lang="en-AU" smtClean="0"/>
              <a:t>9</a:t>
            </a:fld>
            <a:endParaRPr lang="en-AU"/>
          </a:p>
        </p:txBody>
      </p:sp>
    </p:spTree>
    <p:extLst>
      <p:ext uri="{BB962C8B-B14F-4D97-AF65-F5344CB8AC3E}">
        <p14:creationId xmlns:p14="http://schemas.microsoft.com/office/powerpoint/2010/main" val="4260622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10</a:t>
            </a:fld>
            <a:endParaRPr lang="en-AU"/>
          </a:p>
        </p:txBody>
      </p:sp>
    </p:spTree>
    <p:extLst>
      <p:ext uri="{BB962C8B-B14F-4D97-AF65-F5344CB8AC3E}">
        <p14:creationId xmlns:p14="http://schemas.microsoft.com/office/powerpoint/2010/main" val="2530638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171450" lvl="0" indent="-171450">
              <a:buFont typeface="Arial"/>
              <a:buChar char="•"/>
            </a:pPr>
            <a:r>
              <a:rPr lang="en-AU" dirty="0"/>
              <a:t>File</a:t>
            </a:r>
            <a:r>
              <a:rPr lang="en-AU" baseline="0" dirty="0"/>
              <a:t> transferred from a component to another</a:t>
            </a:r>
            <a:endParaRPr lang="en-AU" dirty="0"/>
          </a:p>
          <a:p>
            <a:pPr marL="171450" lvl="0" indent="-171450">
              <a:buFont typeface="Arial"/>
              <a:buChar char="•"/>
            </a:pPr>
            <a:r>
              <a:rPr lang="en-AU" dirty="0"/>
              <a:t>Stream</a:t>
            </a:r>
            <a:r>
              <a:rPr lang="en-AU" baseline="0" dirty="0"/>
              <a:t> coming from a component to another</a:t>
            </a:r>
            <a:endParaRPr lang="en-AU" dirty="0"/>
          </a:p>
          <a:p>
            <a:pPr marL="171450" lvl="0" indent="-171450">
              <a:buFont typeface="Arial"/>
              <a:buChar char="•"/>
            </a:pPr>
            <a:r>
              <a:rPr lang="en-AU" dirty="0"/>
              <a:t>Simple procedure calls</a:t>
            </a:r>
          </a:p>
          <a:p>
            <a:pPr marL="171450" lvl="0" indent="-171450">
              <a:buFont typeface="Arial"/>
              <a:buChar char="•"/>
            </a:pPr>
            <a:r>
              <a:rPr lang="en-AU" dirty="0"/>
              <a:t>Shared data accesses</a:t>
            </a:r>
          </a:p>
          <a:p>
            <a:pPr marL="171450" lvl="0" indent="-171450">
              <a:buFont typeface="Arial"/>
              <a:buChar char="•"/>
            </a:pPr>
            <a:r>
              <a:rPr lang="en-AU" dirty="0"/>
              <a:t>Message</a:t>
            </a:r>
            <a:r>
              <a:rPr lang="en-AU" baseline="0" dirty="0"/>
              <a:t> bus that connect multiple components</a:t>
            </a:r>
            <a:endParaRPr lang="en-AU" dirty="0"/>
          </a:p>
          <a:p>
            <a:pPr marL="171450" lvl="0" indent="-171450">
              <a:buFont typeface="Arial"/>
              <a:buChar char="•"/>
            </a:pPr>
            <a:r>
              <a:rPr lang="en-AU" dirty="0"/>
              <a:t>Much more sophisticated and complex connectors are possible: blockchain</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11</a:t>
            </a:fld>
            <a:endParaRPr lang="en-AU"/>
          </a:p>
        </p:txBody>
      </p:sp>
    </p:spTree>
    <p:extLst>
      <p:ext uri="{BB962C8B-B14F-4D97-AF65-F5344CB8AC3E}">
        <p14:creationId xmlns:p14="http://schemas.microsoft.com/office/powerpoint/2010/main" val="2530638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48000" y="2357822"/>
            <a:ext cx="5063046" cy="1910434"/>
          </a:xfrm>
        </p:spPr>
        <p:txBody>
          <a:bodyPr anchor="t">
            <a:normAutofit/>
          </a:bodyPr>
          <a:lstStyle>
            <a:lvl1pPr algn="l">
              <a:defRPr sz="3200">
                <a:latin typeface="+mn-lt"/>
              </a:defRPr>
            </a:lvl1pPr>
          </a:lstStyle>
          <a:p>
            <a:r>
              <a:rPr lang="de-DE" dirty="0"/>
              <a:t>Mastertitelformat bearbeiten</a:t>
            </a:r>
            <a:endParaRPr lang="en-US" dirty="0"/>
          </a:p>
        </p:txBody>
      </p:sp>
      <p:sp>
        <p:nvSpPr>
          <p:cNvPr id="3" name="Subtitle 2"/>
          <p:cNvSpPr>
            <a:spLocks noGrp="1"/>
          </p:cNvSpPr>
          <p:nvPr>
            <p:ph type="subTitle" idx="1"/>
          </p:nvPr>
        </p:nvSpPr>
        <p:spPr>
          <a:xfrm>
            <a:off x="648000" y="4502034"/>
            <a:ext cx="8035200" cy="65972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Master-Untertitelformat bearbeiten</a:t>
            </a:r>
            <a:endParaRPr lang="en-US" dirty="0"/>
          </a:p>
        </p:txBody>
      </p:sp>
      <p:sp>
        <p:nvSpPr>
          <p:cNvPr id="11" name="Rechteck 10">
            <a:extLst>
              <a:ext uri="{FF2B5EF4-FFF2-40B4-BE49-F238E27FC236}">
                <a16:creationId xmlns:a16="http://schemas.microsoft.com/office/drawing/2014/main" id="{A24CE11F-8AFC-46C7-ADA1-33DFCEA3E511}"/>
              </a:ext>
            </a:extLst>
          </p:cNvPr>
          <p:cNvSpPr/>
          <p:nvPr userDrawn="1"/>
        </p:nvSpPr>
        <p:spPr bwMode="auto">
          <a:xfrm>
            <a:off x="0" y="2"/>
            <a:ext cx="595309" cy="2275876"/>
          </a:xfrm>
          <a:prstGeom prst="rect">
            <a:avLst/>
          </a:prstGeom>
          <a:solidFill>
            <a:srgbClr val="C50E1F"/>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5" name="Line 8">
            <a:extLst>
              <a:ext uri="{FF2B5EF4-FFF2-40B4-BE49-F238E27FC236}">
                <a16:creationId xmlns:a16="http://schemas.microsoft.com/office/drawing/2014/main" id="{B92486F8-C720-4BE1-933E-699878A306A5}"/>
              </a:ext>
            </a:extLst>
          </p:cNvPr>
          <p:cNvSpPr>
            <a:spLocks noChangeShapeType="1"/>
          </p:cNvSpPr>
          <p:nvPr userDrawn="1">
            <p:custDataLst>
              <p:tags r:id="rId1"/>
            </p:custDataLst>
          </p:nvPr>
        </p:nvSpPr>
        <p:spPr bwMode="auto">
          <a:xfrm>
            <a:off x="648000" y="5256000"/>
            <a:ext cx="803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p>
        </p:txBody>
      </p:sp>
      <p:pic>
        <p:nvPicPr>
          <p:cNvPr id="10" name="Content Placeholder 5">
            <a:extLst>
              <a:ext uri="{FF2B5EF4-FFF2-40B4-BE49-F238E27FC236}">
                <a16:creationId xmlns:a16="http://schemas.microsoft.com/office/drawing/2014/main" id="{C1274533-273C-4384-9661-F2AACF1EC59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0245" y="0"/>
            <a:ext cx="2782955" cy="3627438"/>
          </a:xfrm>
          <a:prstGeom prst="rect">
            <a:avLst/>
          </a:prstGeom>
        </p:spPr>
      </p:pic>
      <p:sp>
        <p:nvSpPr>
          <p:cNvPr id="12" name="Line 8">
            <a:extLst>
              <a:ext uri="{FF2B5EF4-FFF2-40B4-BE49-F238E27FC236}">
                <a16:creationId xmlns:a16="http://schemas.microsoft.com/office/drawing/2014/main" id="{E698EC1D-61F7-4462-BDF9-B30D251FEC41}"/>
              </a:ext>
            </a:extLst>
          </p:cNvPr>
          <p:cNvSpPr>
            <a:spLocks noChangeShapeType="1"/>
          </p:cNvSpPr>
          <p:nvPr userDrawn="1">
            <p:custDataLst>
              <p:tags r:id="rId2"/>
            </p:custDataLst>
          </p:nvPr>
        </p:nvSpPr>
        <p:spPr bwMode="auto">
          <a:xfrm>
            <a:off x="648000" y="2271600"/>
            <a:ext cx="5063046" cy="12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p>
        </p:txBody>
      </p:sp>
      <p:sp>
        <p:nvSpPr>
          <p:cNvPr id="6" name="TextBox 5">
            <a:extLst>
              <a:ext uri="{FF2B5EF4-FFF2-40B4-BE49-F238E27FC236}">
                <a16:creationId xmlns:a16="http://schemas.microsoft.com/office/drawing/2014/main" id="{2F445A93-2278-4E94-8AD7-E4FD0393935D}"/>
              </a:ext>
            </a:extLst>
          </p:cNvPr>
          <p:cNvSpPr txBox="1"/>
          <p:nvPr userDrawn="1"/>
        </p:nvSpPr>
        <p:spPr>
          <a:xfrm>
            <a:off x="648000" y="997349"/>
            <a:ext cx="5063046" cy="1200329"/>
          </a:xfrm>
          <a:prstGeom prst="rect">
            <a:avLst/>
          </a:prstGeom>
          <a:noFill/>
        </p:spPr>
        <p:txBody>
          <a:bodyPr wrap="square" rtlCol="0" anchor="b">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en-AU" sz="3600" dirty="0"/>
              <a:t>Software Architecture for Blockchain Applications</a:t>
            </a:r>
            <a:endParaRPr lang="en-US" sz="3600" dirty="0"/>
          </a:p>
        </p:txBody>
      </p:sp>
    </p:spTree>
    <p:extLst>
      <p:ext uri="{BB962C8B-B14F-4D97-AF65-F5344CB8AC3E}">
        <p14:creationId xmlns:p14="http://schemas.microsoft.com/office/powerpoint/2010/main" val="352424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ter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4684CF-A522-4762-81FE-7268A18CA1B2}"/>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006AD781-7D9E-4357-8E0B-277122AFB574}"/>
              </a:ext>
            </a:extLst>
          </p:cNvPr>
          <p:cNvSpPr>
            <a:spLocks noGrp="1"/>
          </p:cNvSpPr>
          <p:nvPr>
            <p:ph idx="1"/>
          </p:nvPr>
        </p:nvSpPr>
        <p:spPr>
          <a:xfrm>
            <a:off x="648000" y="1717040"/>
            <a:ext cx="7953081" cy="3480725"/>
          </a:xfrm>
        </p:spPr>
        <p:txBody>
          <a:bodyPr/>
          <a:lstStyle>
            <a:lvl1pPr>
              <a:lnSpc>
                <a:spcPct val="120000"/>
              </a:lnSpc>
              <a:defRPr sz="1500"/>
            </a:lvl1pPr>
            <a:lvl2pPr marL="301601" indent="-150800">
              <a:defRPr sz="1333"/>
            </a:lvl2pPr>
            <a:lvl3pPr marL="525156" indent="-150800">
              <a:defRPr/>
            </a:lvl3pPr>
            <a:lvl4pPr marL="748711" indent="-150800">
              <a:defRPr/>
            </a:lvl4pPr>
            <a:lvl5pPr marL="972266" indent="-149478">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Fußzeilenplatzhalter 3">
            <a:extLst>
              <a:ext uri="{FF2B5EF4-FFF2-40B4-BE49-F238E27FC236}">
                <a16:creationId xmlns:a16="http://schemas.microsoft.com/office/drawing/2014/main" id="{07D24C13-1A78-49C1-860A-6E5637FD4E07}"/>
              </a:ext>
            </a:extLst>
          </p:cNvPr>
          <p:cNvSpPr>
            <a:spLocks noGrp="1"/>
          </p:cNvSpPr>
          <p:nvPr>
            <p:ph type="ftr" sz="quarter" idx="10"/>
          </p:nvPr>
        </p:nvSpPr>
        <p:spPr>
          <a:xfrm>
            <a:off x="3028950" y="5296959"/>
            <a:ext cx="3086100" cy="304271"/>
          </a:xfrm>
          <a:prstGeom prst="rect">
            <a:avLst/>
          </a:prstGeom>
        </p:spPr>
        <p:txBody>
          <a:bodyPr/>
          <a:lstStyle>
            <a:lvl1pPr>
              <a:defRPr/>
            </a:lvl1pPr>
          </a:lstStyle>
          <a:p>
            <a:r>
              <a:rPr lang="de-DE" altLang="de-DE"/>
              <a:t> </a:t>
            </a:r>
            <a:endParaRPr lang="de-DE" altLang="de-DE" b="0"/>
          </a:p>
        </p:txBody>
      </p:sp>
      <p:sp>
        <p:nvSpPr>
          <p:cNvPr id="11" name="Textplatzhalter 10">
            <a:extLst>
              <a:ext uri="{FF2B5EF4-FFF2-40B4-BE49-F238E27FC236}">
                <a16:creationId xmlns:a16="http://schemas.microsoft.com/office/drawing/2014/main" id="{8720DBF5-7108-4484-85DA-7B6ADC23B324}"/>
              </a:ext>
            </a:extLst>
          </p:cNvPr>
          <p:cNvSpPr>
            <a:spLocks noGrp="1"/>
          </p:cNvSpPr>
          <p:nvPr>
            <p:ph type="body" sz="quarter" idx="13" hasCustomPrompt="1"/>
          </p:nvPr>
        </p:nvSpPr>
        <p:spPr>
          <a:xfrm>
            <a:off x="648000" y="1221794"/>
            <a:ext cx="7953081" cy="396052"/>
          </a:xfrm>
        </p:spPr>
        <p:txBody>
          <a:bodyPr>
            <a:normAutofit/>
          </a:bodyPr>
          <a:lstStyle>
            <a:lvl1pPr marL="0" indent="0">
              <a:buNone/>
              <a:defRPr sz="1400" b="1"/>
            </a:lvl1pPr>
          </a:lstStyle>
          <a:p>
            <a:pPr lvl="0"/>
            <a:r>
              <a:rPr lang="de-DE" sz="1167" dirty="0">
                <a:solidFill>
                  <a:srgbClr val="000000"/>
                </a:solidFill>
              </a:rPr>
              <a:t>Untertitel</a:t>
            </a:r>
            <a:endParaRPr lang="en-US" dirty="0"/>
          </a:p>
        </p:txBody>
      </p:sp>
      <p:sp>
        <p:nvSpPr>
          <p:cNvPr id="7" name="Foliennummernplatzhalter 11">
            <a:extLst>
              <a:ext uri="{FF2B5EF4-FFF2-40B4-BE49-F238E27FC236}">
                <a16:creationId xmlns:a16="http://schemas.microsoft.com/office/drawing/2014/main" id="{96D6B03C-1C71-47B2-9F08-06EEB16774D7}"/>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1721004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648001" y="1272399"/>
            <a:ext cx="7911799" cy="3695843"/>
          </a:xfrm>
        </p:spPr>
        <p:txBody>
          <a:bodyPr/>
          <a:lstStyle>
            <a:lvl2pPr>
              <a:defRPr sz="1389"/>
            </a:lvl2pPr>
            <a:lvl3pPr>
              <a:defRPr sz="1250"/>
            </a:lvl3pPr>
            <a:lvl4pPr>
              <a:defRPr sz="1250"/>
            </a:lvl4pPr>
            <a:lvl5pPr marL="872943" indent="-185171">
              <a:defRPr sz="972"/>
            </a:lvl5p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4" name="Title 1">
            <a:extLst>
              <a:ext uri="{FF2B5EF4-FFF2-40B4-BE49-F238E27FC236}">
                <a16:creationId xmlns:a16="http://schemas.microsoft.com/office/drawing/2014/main" id="{4A8FE5B1-857A-4F74-BC93-2B434C346E3D}"/>
              </a:ext>
            </a:extLst>
          </p:cNvPr>
          <p:cNvSpPr>
            <a:spLocks noGrp="1"/>
          </p:cNvSpPr>
          <p:nvPr>
            <p:ph type="title"/>
          </p:nvPr>
        </p:nvSpPr>
        <p:spPr>
          <a:xfrm>
            <a:off x="648000" y="287999"/>
            <a:ext cx="6631640" cy="648000"/>
          </a:xfrm>
        </p:spPr>
        <p:txBody>
          <a:bodyPr/>
          <a:lstStyle>
            <a:lvl1pPr>
              <a:defRPr>
                <a:latin typeface="+mn-lt"/>
              </a:defRPr>
            </a:lvl1pPr>
          </a:lstStyle>
          <a:p>
            <a:r>
              <a:rPr lang="de-DE" dirty="0"/>
              <a:t>Mastertitelformat bearbeiten</a:t>
            </a:r>
            <a:endParaRPr lang="en-US" dirty="0"/>
          </a:p>
        </p:txBody>
      </p:sp>
    </p:spTree>
    <p:extLst>
      <p:ext uri="{BB962C8B-B14F-4D97-AF65-F5344CB8AC3E}">
        <p14:creationId xmlns:p14="http://schemas.microsoft.com/office/powerpoint/2010/main" val="1489042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7D58AA-BE7B-4223-BD84-6FE22DEB64C8}"/>
              </a:ext>
            </a:extLst>
          </p:cNvPr>
          <p:cNvSpPr>
            <a:spLocks noGrp="1"/>
          </p:cNvSpPr>
          <p:nvPr>
            <p:ph sz="half" idx="1"/>
          </p:nvPr>
        </p:nvSpPr>
        <p:spPr>
          <a:xfrm>
            <a:off x="648000" y="1227138"/>
            <a:ext cx="3886200" cy="388334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p:nvPr>
        </p:nvSpPr>
        <p:spPr>
          <a:xfrm>
            <a:off x="4691082" y="1227138"/>
            <a:ext cx="3886200" cy="388334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9">
            <a:extLst>
              <a:ext uri="{FF2B5EF4-FFF2-40B4-BE49-F238E27FC236}">
                <a16:creationId xmlns:a16="http://schemas.microsoft.com/office/drawing/2014/main" id="{3EC2145B-8A2C-4935-B990-5B13C5481068}"/>
              </a:ext>
            </a:extLst>
          </p:cNvPr>
          <p:cNvSpPr>
            <a:spLocks noGrp="1"/>
          </p:cNvSpPr>
          <p:nvPr>
            <p:ph type="body" sz="quarter" idx="10" hasCustomPrompt="1"/>
          </p:nvPr>
        </p:nvSpPr>
        <p:spPr>
          <a:xfrm>
            <a:off x="648000" y="726441"/>
            <a:ext cx="6631640" cy="304272"/>
          </a:xfrm>
        </p:spPr>
        <p:txBody>
          <a:bodyPr/>
          <a:lstStyle>
            <a:lvl1pPr marL="0" indent="0">
              <a:buNone/>
              <a:defRPr b="0">
                <a:solidFill>
                  <a:schemeClr val="tx1">
                    <a:lumMod val="75000"/>
                    <a:lumOff val="25000"/>
                  </a:schemeClr>
                </a:solidFill>
              </a:defRPr>
            </a:lvl1pPr>
          </a:lstStyle>
          <a:p>
            <a:pPr lvl="0"/>
            <a:r>
              <a:rPr lang="en-US" dirty="0"/>
              <a:t>Subheading</a:t>
            </a:r>
            <a:endParaRPr lang="en-AU" dirty="0"/>
          </a:p>
        </p:txBody>
      </p:sp>
      <p:sp>
        <p:nvSpPr>
          <p:cNvPr id="8" name="Title 1">
            <a:extLst>
              <a:ext uri="{FF2B5EF4-FFF2-40B4-BE49-F238E27FC236}">
                <a16:creationId xmlns:a16="http://schemas.microsoft.com/office/drawing/2014/main" id="{82F3C626-AD4A-44A8-925F-B70E6B6E26E4}"/>
              </a:ext>
            </a:extLst>
          </p:cNvPr>
          <p:cNvSpPr>
            <a:spLocks noGrp="1"/>
          </p:cNvSpPr>
          <p:nvPr>
            <p:ph type="title"/>
          </p:nvPr>
        </p:nvSpPr>
        <p:spPr>
          <a:xfrm>
            <a:off x="648000" y="287999"/>
            <a:ext cx="6631640" cy="438442"/>
          </a:xfrm>
        </p:spPr>
        <p:txBody>
          <a:bodyPr/>
          <a:lstStyle>
            <a:lvl1pPr>
              <a:defRPr>
                <a:latin typeface="+mn-lt"/>
              </a:defRPr>
            </a:lvl1pPr>
          </a:lstStyle>
          <a:p>
            <a:r>
              <a:rPr lang="de-DE" dirty="0"/>
              <a:t>Mastertitelformat bearbeiten</a:t>
            </a:r>
            <a:endParaRPr lang="en-US" dirty="0"/>
          </a:p>
        </p:txBody>
      </p:sp>
    </p:spTree>
    <p:extLst>
      <p:ext uri="{BB962C8B-B14F-4D97-AF65-F5344CB8AC3E}">
        <p14:creationId xmlns:p14="http://schemas.microsoft.com/office/powerpoint/2010/main" val="354906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1389"/>
            </a:lvl2pPr>
            <a:lvl3pPr>
              <a:defRPr sz="1250"/>
            </a:lvl3pPr>
            <a:lvl4pPr>
              <a:defRPr sz="1250"/>
            </a:lvl4pPr>
            <a:lvl5pPr marL="872943" indent="-185171">
              <a:defRPr sz="12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Text Placeholder 9">
            <a:extLst>
              <a:ext uri="{FF2B5EF4-FFF2-40B4-BE49-F238E27FC236}">
                <a16:creationId xmlns:a16="http://schemas.microsoft.com/office/drawing/2014/main" id="{B004F5C3-4454-4773-BD71-9D32B253AC45}"/>
              </a:ext>
            </a:extLst>
          </p:cNvPr>
          <p:cNvSpPr>
            <a:spLocks noGrp="1"/>
          </p:cNvSpPr>
          <p:nvPr>
            <p:ph type="body" sz="quarter" idx="10" hasCustomPrompt="1"/>
          </p:nvPr>
        </p:nvSpPr>
        <p:spPr>
          <a:xfrm>
            <a:off x="648000" y="726441"/>
            <a:ext cx="6631640" cy="304272"/>
          </a:xfrm>
        </p:spPr>
        <p:txBody>
          <a:bodyPr/>
          <a:lstStyle>
            <a:lvl1pPr marL="0" indent="0">
              <a:buNone/>
              <a:defRPr b="0">
                <a:solidFill>
                  <a:schemeClr val="tx1">
                    <a:lumMod val="75000"/>
                    <a:lumOff val="25000"/>
                  </a:schemeClr>
                </a:solidFill>
              </a:defRPr>
            </a:lvl1pPr>
          </a:lstStyle>
          <a:p>
            <a:pPr lvl="0"/>
            <a:r>
              <a:rPr lang="en-US" dirty="0"/>
              <a:t>Subheading</a:t>
            </a:r>
            <a:endParaRPr lang="en-AU" dirty="0"/>
          </a:p>
        </p:txBody>
      </p:sp>
      <p:sp>
        <p:nvSpPr>
          <p:cNvPr id="7" name="Title 1">
            <a:extLst>
              <a:ext uri="{FF2B5EF4-FFF2-40B4-BE49-F238E27FC236}">
                <a16:creationId xmlns:a16="http://schemas.microsoft.com/office/drawing/2014/main" id="{8651E7C4-C652-42D2-8105-275060EADF92}"/>
              </a:ext>
            </a:extLst>
          </p:cNvPr>
          <p:cNvSpPr>
            <a:spLocks noGrp="1"/>
          </p:cNvSpPr>
          <p:nvPr>
            <p:ph type="title"/>
          </p:nvPr>
        </p:nvSpPr>
        <p:spPr>
          <a:xfrm>
            <a:off x="648000" y="287999"/>
            <a:ext cx="6631640" cy="438442"/>
          </a:xfrm>
        </p:spPr>
        <p:txBody>
          <a:bodyPr/>
          <a:lstStyle>
            <a:lvl1pPr>
              <a:defRPr>
                <a:latin typeface="+mn-lt"/>
              </a:defRPr>
            </a:lvl1pPr>
          </a:lstStyle>
          <a:p>
            <a:r>
              <a:rPr lang="de-DE" dirty="0"/>
              <a:t>Mastertitelformat bearbeiten</a:t>
            </a:r>
            <a:endParaRPr lang="en-US" dirty="0"/>
          </a:p>
        </p:txBody>
      </p:sp>
    </p:spTree>
    <p:extLst>
      <p:ext uri="{BB962C8B-B14F-4D97-AF65-F5344CB8AC3E}">
        <p14:creationId xmlns:p14="http://schemas.microsoft.com/office/powerpoint/2010/main" val="427028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ta61 Divider Sl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658669" y="2532263"/>
            <a:ext cx="5052378" cy="1486036"/>
          </a:xfrm>
          <a:prstGeom prst="rect">
            <a:avLst/>
          </a:prstGeom>
        </p:spPr>
        <p:txBody>
          <a:bodyPr anchor="t">
            <a:normAutofit/>
          </a:bodyPr>
          <a:lstStyle>
            <a:lvl1pPr algn="l">
              <a:defRPr sz="3600"/>
            </a:lvl1pPr>
          </a:lstStyle>
          <a:p>
            <a:r>
              <a:rPr lang="en-US" dirty="0"/>
              <a:t>Divider Title </a:t>
            </a:r>
            <a:endParaRPr lang="en-AU" dirty="0"/>
          </a:p>
        </p:txBody>
      </p:sp>
      <p:sp>
        <p:nvSpPr>
          <p:cNvPr id="10" name="Rechteck 9">
            <a:extLst>
              <a:ext uri="{FF2B5EF4-FFF2-40B4-BE49-F238E27FC236}">
                <a16:creationId xmlns:a16="http://schemas.microsoft.com/office/drawing/2014/main" id="{1672F628-EE80-4E51-B88E-558820590E23}"/>
              </a:ext>
            </a:extLst>
          </p:cNvPr>
          <p:cNvSpPr/>
          <p:nvPr userDrawn="1"/>
        </p:nvSpPr>
        <p:spPr bwMode="auto">
          <a:xfrm>
            <a:off x="0" y="2"/>
            <a:ext cx="595309" cy="2275876"/>
          </a:xfrm>
          <a:prstGeom prst="rect">
            <a:avLst/>
          </a:prstGeom>
          <a:solidFill>
            <a:srgbClr val="C50E1F"/>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364" rtl="0" eaLnBrk="1" fontAlgn="base" latinLnBrk="0" hangingPunct="1">
              <a:lnSpc>
                <a:spcPct val="100000"/>
              </a:lnSpc>
              <a:spcBef>
                <a:spcPct val="0"/>
              </a:spcBef>
              <a:spcAft>
                <a:spcPct val="0"/>
              </a:spcAft>
              <a:buClrTx/>
              <a:buSzTx/>
              <a:buFontTx/>
              <a:buNone/>
              <a:tabLst/>
            </a:pPr>
            <a:endParaRPr kumimoji="0" lang="de-DE" sz="1200" b="0" i="0" u="none" strike="noStrike" cap="none" normalizeH="0" baseline="0">
              <a:ln>
                <a:noFill/>
              </a:ln>
              <a:solidFill>
                <a:schemeClr val="tx1"/>
              </a:solidFill>
              <a:effectLst/>
              <a:latin typeface="Arial" panose="020B0604020202020204" pitchFamily="34" charset="0"/>
            </a:endParaRPr>
          </a:p>
        </p:txBody>
      </p:sp>
      <p:sp>
        <p:nvSpPr>
          <p:cNvPr id="14" name="Line 8">
            <a:extLst>
              <a:ext uri="{FF2B5EF4-FFF2-40B4-BE49-F238E27FC236}">
                <a16:creationId xmlns:a16="http://schemas.microsoft.com/office/drawing/2014/main" id="{3EDBF35F-9A23-45C4-A334-ECDC5ACAE03E}"/>
              </a:ext>
            </a:extLst>
          </p:cNvPr>
          <p:cNvSpPr>
            <a:spLocks noChangeShapeType="1"/>
          </p:cNvSpPr>
          <p:nvPr userDrawn="1">
            <p:custDataLst>
              <p:tags r:id="rId1"/>
            </p:custDataLst>
          </p:nvPr>
        </p:nvSpPr>
        <p:spPr bwMode="auto">
          <a:xfrm>
            <a:off x="648000" y="2271600"/>
            <a:ext cx="5063046" cy="12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p>
        </p:txBody>
      </p:sp>
    </p:spTree>
    <p:extLst>
      <p:ext uri="{BB962C8B-B14F-4D97-AF65-F5344CB8AC3E}">
        <p14:creationId xmlns:p14="http://schemas.microsoft.com/office/powerpoint/2010/main" val="445723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de-DE" dirty="0"/>
              <a:t>Mastertitelformat bearbeiten</a:t>
            </a:r>
            <a:endParaRPr lang="en-US" dirty="0"/>
          </a:p>
        </p:txBody>
      </p:sp>
      <p:sp>
        <p:nvSpPr>
          <p:cNvPr id="3" name="Content Placeholder 2"/>
          <p:cNvSpPr>
            <a:spLocks noGrp="1"/>
          </p:cNvSpPr>
          <p:nvPr>
            <p:ph idx="1"/>
          </p:nvPr>
        </p:nvSpPr>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10"/>
          </p:nvPr>
        </p:nvSpPr>
        <p:spPr/>
        <p:txBody>
          <a:bodyPr/>
          <a:lstStyle/>
          <a:p>
            <a:fld id="{92C9502F-080B-434D-B6E6-152AABCB560F}" type="datetime5">
              <a:rPr lang="en-US" smtClean="0"/>
              <a:t>12-Aug-21</a:t>
            </a:fld>
            <a:endParaRPr lang="en-US" dirty="0"/>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7" name="Foliennummernplatzhalter 11">
            <a:extLst>
              <a:ext uri="{FF2B5EF4-FFF2-40B4-BE49-F238E27FC236}">
                <a16:creationId xmlns:a16="http://schemas.microsoft.com/office/drawing/2014/main" id="{D50F91F7-3962-47B6-A740-54D17721F666}"/>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2662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1F62470-86A5-4195-80DB-B5C3FDDF80F3}" type="datetime5">
              <a:rPr lang="en-US" smtClean="0"/>
              <a:t>12-Aug-21</a:t>
            </a:fld>
            <a:endParaRPr lang="en-US" dirty="0"/>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7" name="Foliennummernplatzhalter 11">
            <a:extLst>
              <a:ext uri="{FF2B5EF4-FFF2-40B4-BE49-F238E27FC236}">
                <a16:creationId xmlns:a16="http://schemas.microsoft.com/office/drawing/2014/main" id="{A145DF43-3AFB-4B08-8277-9F0BD598F4BE}"/>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1566420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D2726B2-D786-49F1-B99A-EF1C103B31C0}" type="datetime5">
              <a:rPr lang="en-US" smtClean="0"/>
              <a:t>12-Aug-21</a:t>
            </a:fld>
            <a:endParaRPr lang="en-US" dirty="0"/>
          </a:p>
        </p:txBody>
      </p:sp>
      <p:sp>
        <p:nvSpPr>
          <p:cNvPr id="6" name="Footer Placeholder 5"/>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8" name="Foliennummernplatzhalter 11">
            <a:extLst>
              <a:ext uri="{FF2B5EF4-FFF2-40B4-BE49-F238E27FC236}">
                <a16:creationId xmlns:a16="http://schemas.microsoft.com/office/drawing/2014/main" id="{049CFC74-99D6-4F22-8542-E70D329B6052}"/>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2130730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F512EB0-E6BF-41F8-B6E1-CFC97764D9CE}" type="datetime5">
              <a:rPr lang="en-US" smtClean="0"/>
              <a:t>12-Aug-21</a:t>
            </a:fld>
            <a:endParaRPr lang="en-US" dirty="0"/>
          </a:p>
        </p:txBody>
      </p:sp>
      <p:sp>
        <p:nvSpPr>
          <p:cNvPr id="8" name="Footer Placeholder 7"/>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10" name="Foliennummernplatzhalter 11">
            <a:extLst>
              <a:ext uri="{FF2B5EF4-FFF2-40B4-BE49-F238E27FC236}">
                <a16:creationId xmlns:a16="http://schemas.microsoft.com/office/drawing/2014/main" id="{B1AE8EB4-0F6C-41D4-B998-3226084E87A8}"/>
              </a:ext>
            </a:extLst>
          </p:cNvPr>
          <p:cNvSpPr>
            <a:spLocks noGrp="1"/>
          </p:cNvSpPr>
          <p:nvPr>
            <p:ph type="sldNum" sz="quarter" idx="12"/>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3259600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Mastertitelformat bearbeiten</a:t>
            </a:r>
            <a:endParaRPr lang="en-US" dirty="0"/>
          </a:p>
        </p:txBody>
      </p:sp>
      <p:sp>
        <p:nvSpPr>
          <p:cNvPr id="3" name="Date Placeholder 2"/>
          <p:cNvSpPr>
            <a:spLocks noGrp="1"/>
          </p:cNvSpPr>
          <p:nvPr>
            <p:ph type="dt" sz="half" idx="10"/>
          </p:nvPr>
        </p:nvSpPr>
        <p:spPr/>
        <p:txBody>
          <a:bodyPr/>
          <a:lstStyle/>
          <a:p>
            <a:fld id="{543FFAA5-3BFD-4C96-B21F-6F845E82C84D}" type="datetime5">
              <a:rPr lang="en-US" smtClean="0"/>
              <a:t>12-Aug-21</a:t>
            </a:fld>
            <a:endParaRPr lang="en-US" dirty="0"/>
          </a:p>
        </p:txBody>
      </p:sp>
      <p:sp>
        <p:nvSpPr>
          <p:cNvPr id="4" name="Footer Placeholder 3"/>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6" name="Foliennummernplatzhalter 11">
            <a:extLst>
              <a:ext uri="{FF2B5EF4-FFF2-40B4-BE49-F238E27FC236}">
                <a16:creationId xmlns:a16="http://schemas.microsoft.com/office/drawing/2014/main" id="{7248DA4B-7E4B-4F1F-B682-7B8AA7DA170F}"/>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246309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8FFE0-C8CD-42A1-8DD9-C76BA052DCA5}" type="datetime5">
              <a:rPr lang="en-US" smtClean="0"/>
              <a:t>12-Aug-21</a:t>
            </a:fld>
            <a:endParaRPr lang="en-US" dirty="0"/>
          </a:p>
        </p:txBody>
      </p:sp>
      <p:sp>
        <p:nvSpPr>
          <p:cNvPr id="3" name="Footer Placeholder 2"/>
          <p:cNvSpPr>
            <a:spLocks noGrp="1"/>
          </p:cNvSpPr>
          <p:nvPr>
            <p:ph type="ftr" sz="quarter" idx="11"/>
          </p:nvPr>
        </p:nvSpPr>
        <p:spPr>
          <a:xfrm>
            <a:off x="3028950" y="5296959"/>
            <a:ext cx="3086100" cy="304271"/>
          </a:xfrm>
          <a:prstGeom prst="rect">
            <a:avLst/>
          </a:prstGeom>
        </p:spPr>
        <p:txBody>
          <a:bodyPr/>
          <a:lstStyle/>
          <a:p>
            <a:r>
              <a:rPr lang="de-DE" altLang="de-DE"/>
              <a:t> </a:t>
            </a:r>
            <a:endParaRPr lang="de-DE" altLang="de-DE" b="0"/>
          </a:p>
        </p:txBody>
      </p:sp>
      <p:sp>
        <p:nvSpPr>
          <p:cNvPr id="5" name="Foliennummernplatzhalter 11">
            <a:extLst>
              <a:ext uri="{FF2B5EF4-FFF2-40B4-BE49-F238E27FC236}">
                <a16:creationId xmlns:a16="http://schemas.microsoft.com/office/drawing/2014/main" id="{7EB115A6-CF30-4E9B-B360-6C0095A07642}"/>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128073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Only">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5E1F5F21-E954-4847-846B-045230515B92}"/>
              </a:ext>
            </a:extLst>
          </p:cNvPr>
          <p:cNvSpPr>
            <a:spLocks noGrp="1"/>
          </p:cNvSpPr>
          <p:nvPr>
            <p:ph type="body" sz="quarter" idx="10" hasCustomPrompt="1"/>
          </p:nvPr>
        </p:nvSpPr>
        <p:spPr>
          <a:xfrm>
            <a:off x="648000" y="726441"/>
            <a:ext cx="6631640" cy="304272"/>
          </a:xfrm>
        </p:spPr>
        <p:txBody>
          <a:bodyPr/>
          <a:lstStyle>
            <a:lvl1pPr marL="0" indent="0">
              <a:buNone/>
              <a:defRPr b="0">
                <a:solidFill>
                  <a:schemeClr val="tx1">
                    <a:lumMod val="75000"/>
                    <a:lumOff val="25000"/>
                  </a:schemeClr>
                </a:solidFill>
              </a:defRPr>
            </a:lvl1pPr>
          </a:lstStyle>
          <a:p>
            <a:pPr lvl="0"/>
            <a:r>
              <a:rPr lang="en-US" dirty="0"/>
              <a:t>Subheading</a:t>
            </a:r>
            <a:endParaRPr lang="en-AU" dirty="0"/>
          </a:p>
        </p:txBody>
      </p:sp>
      <p:sp>
        <p:nvSpPr>
          <p:cNvPr id="3" name="Footer Placeholder 2"/>
          <p:cNvSpPr>
            <a:spLocks noGrp="1"/>
          </p:cNvSpPr>
          <p:nvPr>
            <p:ph type="ftr" sz="quarter" idx="11"/>
          </p:nvPr>
        </p:nvSpPr>
        <p:spPr>
          <a:xfrm>
            <a:off x="3028950" y="5296959"/>
            <a:ext cx="3086100" cy="304271"/>
          </a:xfrm>
          <a:prstGeom prst="rect">
            <a:avLst/>
          </a:prstGeom>
        </p:spPr>
        <p:txBody>
          <a:bodyPr/>
          <a:lstStyle/>
          <a:p>
            <a:r>
              <a:rPr lang="en-AU"/>
              <a:t> </a:t>
            </a:r>
            <a:endParaRPr lang="en-AU" dirty="0"/>
          </a:p>
        </p:txBody>
      </p:sp>
      <p:sp>
        <p:nvSpPr>
          <p:cNvPr id="4" name="Slide Number Placeholder 3"/>
          <p:cNvSpPr>
            <a:spLocks noGrp="1"/>
          </p:cNvSpPr>
          <p:nvPr>
            <p:ph type="sldNum" sz="quarter" idx="12"/>
          </p:nvPr>
        </p:nvSpPr>
        <p:spPr>
          <a:xfrm>
            <a:off x="6510600" y="5368968"/>
            <a:ext cx="2057400" cy="224836"/>
          </a:xfrm>
          <a:prstGeom prst="rect">
            <a:avLst/>
          </a:prstGeom>
        </p:spPr>
        <p:txBody>
          <a:bodyPr/>
          <a:lstStyle/>
          <a:p>
            <a:fld id="{FFF7CBAA-22EA-41CE-9725-C57ED0CEBC27}" type="slidenum">
              <a:rPr lang="en-AU" smtClean="0"/>
              <a:pPr/>
              <a:t>‹#›</a:t>
            </a:fld>
            <a:r>
              <a:rPr lang="en-AU"/>
              <a:t>  |</a:t>
            </a:r>
            <a:endParaRPr lang="en-AU" dirty="0"/>
          </a:p>
        </p:txBody>
      </p:sp>
      <p:sp>
        <p:nvSpPr>
          <p:cNvPr id="8" name="Title 1">
            <a:extLst>
              <a:ext uri="{FF2B5EF4-FFF2-40B4-BE49-F238E27FC236}">
                <a16:creationId xmlns:a16="http://schemas.microsoft.com/office/drawing/2014/main" id="{2952F682-67C7-4415-819A-A96065C12C64}"/>
              </a:ext>
            </a:extLst>
          </p:cNvPr>
          <p:cNvSpPr>
            <a:spLocks noGrp="1"/>
          </p:cNvSpPr>
          <p:nvPr>
            <p:ph type="title"/>
          </p:nvPr>
        </p:nvSpPr>
        <p:spPr>
          <a:xfrm>
            <a:off x="648000" y="287999"/>
            <a:ext cx="6631640" cy="438442"/>
          </a:xfrm>
        </p:spPr>
        <p:txBody>
          <a:bodyPr/>
          <a:lstStyle>
            <a:lvl1pPr>
              <a:defRPr>
                <a:latin typeface="+mn-lt"/>
              </a:defRPr>
            </a:lvl1pPr>
          </a:lstStyle>
          <a:p>
            <a:r>
              <a:rPr lang="de-DE" dirty="0"/>
              <a:t>Mastertitelformat bearbeiten</a:t>
            </a:r>
            <a:endParaRPr lang="en-US" dirty="0"/>
          </a:p>
        </p:txBody>
      </p:sp>
    </p:spTree>
    <p:extLst>
      <p:ext uri="{BB962C8B-B14F-4D97-AF65-F5344CB8AC3E}">
        <p14:creationId xmlns:p14="http://schemas.microsoft.com/office/powerpoint/2010/main" val="3446314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8000" y="287999"/>
            <a:ext cx="7920000" cy="648000"/>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648000" y="1295999"/>
            <a:ext cx="7920000" cy="3845917"/>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48000" y="5368406"/>
            <a:ext cx="2057400" cy="224836"/>
          </a:xfrm>
          <a:prstGeom prst="rect">
            <a:avLst/>
          </a:prstGeom>
        </p:spPr>
        <p:txBody>
          <a:bodyPr vert="horz" lIns="91440" tIns="45720" rIns="91440" bIns="45720" rtlCol="0" anchor="ctr"/>
          <a:lstStyle>
            <a:lvl1pPr algn="l">
              <a:defRPr sz="1000">
                <a:solidFill>
                  <a:schemeClr val="tx1">
                    <a:tint val="75000"/>
                  </a:schemeClr>
                </a:solidFill>
                <a:latin typeface="+mn-lt"/>
              </a:defRPr>
            </a:lvl1pPr>
          </a:lstStyle>
          <a:p>
            <a:fld id="{CDB04BBE-FDA9-44A1-8AD3-8FE5383857F3}" type="datetime5">
              <a:rPr lang="en-US" smtClean="0"/>
              <a:t>12-Aug-21</a:t>
            </a:fld>
            <a:endParaRPr lang="en-US" dirty="0"/>
          </a:p>
        </p:txBody>
      </p:sp>
      <p:sp>
        <p:nvSpPr>
          <p:cNvPr id="5" name="Footer Placeholder 4"/>
          <p:cNvSpPr>
            <a:spLocks noGrp="1"/>
          </p:cNvSpPr>
          <p:nvPr>
            <p:ph type="ftr" sz="quarter" idx="3"/>
          </p:nvPr>
        </p:nvSpPr>
        <p:spPr>
          <a:xfrm>
            <a:off x="3028950" y="5368406"/>
            <a:ext cx="3086100" cy="224836"/>
          </a:xfrm>
          <a:prstGeom prst="rect">
            <a:avLst/>
          </a:prstGeom>
        </p:spPr>
        <p:txBody>
          <a:bodyPr vert="horz" lIns="91440" tIns="45720" rIns="91440" bIns="45720" rtlCol="0" anchor="ctr"/>
          <a:lstStyle>
            <a:lvl1pPr algn="ctr">
              <a:defRPr sz="1000">
                <a:solidFill>
                  <a:schemeClr val="tx1">
                    <a:tint val="75000"/>
                  </a:schemeClr>
                </a:solidFill>
                <a:latin typeface="+mn-lt"/>
              </a:defRPr>
            </a:lvl1pPr>
          </a:lstStyle>
          <a:p>
            <a:r>
              <a:rPr lang="de-DE" altLang="de-DE"/>
              <a:t> </a:t>
            </a:r>
            <a:endParaRPr lang="de-DE" altLang="de-DE" dirty="0"/>
          </a:p>
        </p:txBody>
      </p:sp>
      <p:sp>
        <p:nvSpPr>
          <p:cNvPr id="7" name="Rechteck 6">
            <a:extLst>
              <a:ext uri="{FF2B5EF4-FFF2-40B4-BE49-F238E27FC236}">
                <a16:creationId xmlns:a16="http://schemas.microsoft.com/office/drawing/2014/main" id="{9D384E0D-9AC9-41DC-849D-1CC5736F586D}"/>
              </a:ext>
            </a:extLst>
          </p:cNvPr>
          <p:cNvSpPr/>
          <p:nvPr userDrawn="1"/>
        </p:nvSpPr>
        <p:spPr bwMode="auto">
          <a:xfrm>
            <a:off x="0" y="288000"/>
            <a:ext cx="594000" cy="792085"/>
          </a:xfrm>
          <a:prstGeom prst="rect">
            <a:avLst/>
          </a:prstGeom>
          <a:solidFill>
            <a:srgbClr val="C50E1F"/>
          </a:solidFill>
          <a:ln>
            <a:noFill/>
          </a:ln>
          <a:effectLst/>
          <a:ex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de-DE" sz="1000" b="0" i="0" u="none" strike="noStrike" cap="none" normalizeH="0" baseline="0">
              <a:ln>
                <a:noFill/>
              </a:ln>
              <a:solidFill>
                <a:schemeClr val="tx1"/>
              </a:solidFill>
              <a:effectLst/>
              <a:latin typeface="+mn-lt"/>
            </a:endParaRPr>
          </a:p>
        </p:txBody>
      </p:sp>
      <p:sp>
        <p:nvSpPr>
          <p:cNvPr id="9" name="Line 8">
            <a:extLst>
              <a:ext uri="{FF2B5EF4-FFF2-40B4-BE49-F238E27FC236}">
                <a16:creationId xmlns:a16="http://schemas.microsoft.com/office/drawing/2014/main" id="{CCDD4F84-4026-4CAF-BBF5-957748266100}"/>
              </a:ext>
            </a:extLst>
          </p:cNvPr>
          <p:cNvSpPr>
            <a:spLocks noChangeShapeType="1"/>
          </p:cNvSpPr>
          <p:nvPr userDrawn="1">
            <p:custDataLst>
              <p:tags r:id="rId15"/>
            </p:custDataLst>
          </p:nvPr>
        </p:nvSpPr>
        <p:spPr bwMode="auto">
          <a:xfrm>
            <a:off x="648000" y="1080000"/>
            <a:ext cx="79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latin typeface="+mn-lt"/>
            </a:endParaRPr>
          </a:p>
        </p:txBody>
      </p:sp>
      <p:sp>
        <p:nvSpPr>
          <p:cNvPr id="11" name="Line 8">
            <a:extLst>
              <a:ext uri="{FF2B5EF4-FFF2-40B4-BE49-F238E27FC236}">
                <a16:creationId xmlns:a16="http://schemas.microsoft.com/office/drawing/2014/main" id="{2C204FF9-462A-4CC2-8819-8E1D4A5FE63F}"/>
              </a:ext>
            </a:extLst>
          </p:cNvPr>
          <p:cNvSpPr>
            <a:spLocks noChangeShapeType="1"/>
          </p:cNvSpPr>
          <p:nvPr userDrawn="1">
            <p:custDataLst>
              <p:tags r:id="rId16"/>
            </p:custDataLst>
          </p:nvPr>
        </p:nvSpPr>
        <p:spPr bwMode="auto">
          <a:xfrm>
            <a:off x="648000" y="5255446"/>
            <a:ext cx="79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000">
              <a:latin typeface="+mn-lt"/>
            </a:endParaRPr>
          </a:p>
        </p:txBody>
      </p:sp>
      <p:sp>
        <p:nvSpPr>
          <p:cNvPr id="12" name="Foliennummernplatzhalter 11">
            <a:extLst>
              <a:ext uri="{FF2B5EF4-FFF2-40B4-BE49-F238E27FC236}">
                <a16:creationId xmlns:a16="http://schemas.microsoft.com/office/drawing/2014/main" id="{4581D833-1798-4FBC-87E5-53CEAD642FEE}"/>
              </a:ext>
            </a:extLst>
          </p:cNvPr>
          <p:cNvSpPr>
            <a:spLocks noGrp="1"/>
          </p:cNvSpPr>
          <p:nvPr>
            <p:ph type="sldNum" sz="quarter" idx="4"/>
          </p:nvPr>
        </p:nvSpPr>
        <p:spPr>
          <a:xfrm>
            <a:off x="6712882" y="5368406"/>
            <a:ext cx="1855118" cy="224836"/>
          </a:xfrm>
          <a:prstGeom prst="rect">
            <a:avLst/>
          </a:prstGeom>
        </p:spPr>
        <p:txBody>
          <a:bodyPr vert="horz" lIns="91440" tIns="45720" rIns="91440" bIns="45720" rtlCol="0" anchor="ctr"/>
          <a:lstStyle>
            <a:lvl1pPr algn="r">
              <a:defRPr sz="1200">
                <a:solidFill>
                  <a:schemeClr val="tx1">
                    <a:tint val="75000"/>
                  </a:schemeClr>
                </a:solidFill>
              </a:defRPr>
            </a:lvl1pPr>
          </a:lstStyle>
          <a:p>
            <a:fld id="{97F98C0B-273E-428A-ABCF-EBED2BA25188}" type="slidenum">
              <a:rPr lang="en-US" smtClean="0"/>
              <a:t>‹#›</a:t>
            </a:fld>
            <a:endParaRPr lang="en-US"/>
          </a:p>
        </p:txBody>
      </p:sp>
    </p:spTree>
    <p:extLst>
      <p:ext uri="{BB962C8B-B14F-4D97-AF65-F5344CB8AC3E}">
        <p14:creationId xmlns:p14="http://schemas.microsoft.com/office/powerpoint/2010/main" val="1317145115"/>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hf hdr="0" ftr="0"/>
  <p:txStyles>
    <p:titleStyle>
      <a:lvl1pPr algn="l" defTabSz="685800" rtl="0" eaLnBrk="1" latinLnBrk="0" hangingPunct="1">
        <a:lnSpc>
          <a:spcPct val="90000"/>
        </a:lnSpc>
        <a:spcBef>
          <a:spcPct val="0"/>
        </a:spcBef>
        <a:buNone/>
        <a:defRPr sz="33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video" Target="https://www.youtube.com/embed/U1XOPIqyP7A?feature=oembed" TargetMode="External"/><Relationship Id="rId5" Type="http://schemas.openxmlformats.org/officeDocument/2006/relationships/image" Target="../media/image31.jpeg"/><Relationship Id="rId4" Type="http://schemas.openxmlformats.org/officeDocument/2006/relationships/hyperlink" Target="https://www.youtube.com/watch?v=U1XOPIqyP7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eips.ethereum.org/EIPS/eip-1155"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0">
            <a:extLst>
              <a:ext uri="{FF2B5EF4-FFF2-40B4-BE49-F238E27FC236}">
                <a16:creationId xmlns:a16="http://schemas.microsoft.com/office/drawing/2014/main" id="{15CF5EB8-885B-4B45-8DCA-F03A2CD9F06E}"/>
              </a:ext>
            </a:extLst>
          </p:cNvPr>
          <p:cNvSpPr>
            <a:spLocks noGrp="1"/>
          </p:cNvSpPr>
          <p:nvPr>
            <p:ph type="ctrTitle"/>
          </p:nvPr>
        </p:nvSpPr>
        <p:spPr/>
        <p:txBody>
          <a:bodyPr>
            <a:noAutofit/>
          </a:bodyPr>
          <a:lstStyle/>
          <a:p>
            <a:r>
              <a:rPr lang="en-AU" sz="3200" dirty="0"/>
              <a:t>Blockchain in Software Architecture</a:t>
            </a:r>
            <a:endParaRPr lang="en-AU" sz="3000" noProof="0" dirty="0"/>
          </a:p>
        </p:txBody>
      </p:sp>
      <p:sp>
        <p:nvSpPr>
          <p:cNvPr id="7" name="Rectangle 3">
            <a:extLst>
              <a:ext uri="{FF2B5EF4-FFF2-40B4-BE49-F238E27FC236}">
                <a16:creationId xmlns:a16="http://schemas.microsoft.com/office/drawing/2014/main" id="{A435F4B4-FE76-4424-B67C-D3AACD37827D}"/>
              </a:ext>
            </a:extLst>
          </p:cNvPr>
          <p:cNvSpPr txBox="1">
            <a:spLocks noGrp="1" noChangeArrowheads="1"/>
          </p:cNvSpPr>
          <p:nvPr>
            <p:ph type="subTitle" idx="1"/>
          </p:nvPr>
        </p:nvSpPr>
        <p:spPr>
          <a:prstGeom prst="rect">
            <a:avLst/>
          </a:prstGeom>
        </p:spPr>
        <p:txBody>
          <a:bodyPr>
            <a:normAutofit fontScale="92500"/>
          </a:bodyPr>
          <a:lstStyle>
            <a:lvl1pPr marL="342900" indent="-342900" algn="l" rtl="0" eaLnBrk="1" fontAlgn="base" hangingPunct="1">
              <a:lnSpc>
                <a:spcPts val="2200"/>
              </a:lnSpc>
              <a:spcBef>
                <a:spcPct val="0"/>
              </a:spcBef>
              <a:spcAft>
                <a:spcPct val="0"/>
              </a:spcAft>
              <a:defRPr sz="1400" kern="1200">
                <a:solidFill>
                  <a:srgbClr val="000000"/>
                </a:solidFill>
                <a:latin typeface="+mn-lt"/>
                <a:ea typeface="+mn-ea"/>
                <a:cs typeface="+mn-cs"/>
              </a:defRPr>
            </a:lvl1pPr>
            <a:lvl2pPr marL="784225" indent="-244475" algn="l" rtl="0" eaLnBrk="1" fontAlgn="base" hangingPunct="1">
              <a:spcBef>
                <a:spcPct val="20000"/>
              </a:spcBef>
              <a:spcAft>
                <a:spcPct val="0"/>
              </a:spcAft>
              <a:buFont typeface="Arial" panose="020B0604020202020204" pitchFamily="34" charset="0"/>
              <a:buChar char="–"/>
              <a:defRPr sz="1400" kern="1200">
                <a:solidFill>
                  <a:srgbClr val="000000"/>
                </a:solidFill>
                <a:latin typeface="+mn-lt"/>
                <a:ea typeface="+mn-ea"/>
                <a:cs typeface="+mn-cs"/>
              </a:defRPr>
            </a:lvl2pPr>
            <a:lvl3pPr marL="1192213" indent="-228600" algn="l" rtl="0" eaLnBrk="1" fontAlgn="base" hangingPunct="1">
              <a:spcBef>
                <a:spcPct val="20000"/>
              </a:spcBef>
              <a:spcAft>
                <a:spcPct val="0"/>
              </a:spcAft>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1600" dirty="0">
                <a:solidFill>
                  <a:schemeClr val="tx1">
                    <a:lumMod val="65000"/>
                    <a:lumOff val="35000"/>
                  </a:schemeClr>
                </a:solidFill>
              </a:rPr>
              <a:t>Source of most materials: </a:t>
            </a:r>
          </a:p>
          <a:p>
            <a:pPr marL="0" indent="0"/>
            <a:r>
              <a:rPr lang="en-US" sz="1600" dirty="0">
                <a:solidFill>
                  <a:schemeClr val="tx1">
                    <a:lumMod val="65000"/>
                    <a:lumOff val="35000"/>
                  </a:schemeClr>
                </a:solidFill>
              </a:rPr>
              <a:t>Xiwei Xu, Ingo Weber, and Mark Staples. </a:t>
            </a:r>
            <a:r>
              <a:rPr lang="en-US" sz="1600" i="1" dirty="0">
                <a:solidFill>
                  <a:schemeClr val="tx1">
                    <a:lumMod val="65000"/>
                    <a:lumOff val="35000"/>
                  </a:schemeClr>
                </a:solidFill>
              </a:rPr>
              <a:t>Architecture for Blockchain Applications</a:t>
            </a:r>
            <a:r>
              <a:rPr lang="en-US" sz="1600" dirty="0">
                <a:solidFill>
                  <a:schemeClr val="tx1">
                    <a:lumMod val="65000"/>
                    <a:lumOff val="35000"/>
                  </a:schemeClr>
                </a:solidFill>
              </a:rPr>
              <a:t>. Springer, 2019</a:t>
            </a:r>
            <a:endParaRPr lang="en-US" altLang="de-DE" sz="1600" noProof="0" dirty="0">
              <a:solidFill>
                <a:schemeClr val="tx1">
                  <a:lumMod val="65000"/>
                  <a:lumOff val="35000"/>
                </a:schemeClr>
              </a:solidFill>
            </a:endParaRPr>
          </a:p>
        </p:txBody>
      </p:sp>
    </p:spTree>
    <p:extLst>
      <p:ext uri="{BB962C8B-B14F-4D97-AF65-F5344CB8AC3E}">
        <p14:creationId xmlns:p14="http://schemas.microsoft.com/office/powerpoint/2010/main" val="2346366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p:txBody>
          <a:bodyPr>
            <a:normAutofit/>
          </a:bodyPr>
          <a:lstStyle/>
          <a:p>
            <a:r>
              <a:rPr lang="en-AU" dirty="0"/>
              <a:t>In complex systems interaction may become more important and challenging than the functionality of the individual components</a:t>
            </a:r>
          </a:p>
          <a:p>
            <a:r>
              <a:rPr lang="en-AU" dirty="0"/>
              <a:t>Connector: architectural building block tasked with effecting and regulating interactions among components</a:t>
            </a:r>
          </a:p>
          <a:p>
            <a:r>
              <a:rPr lang="en-AU" dirty="0"/>
              <a:t>Connectors typically provide application-independent interaction facilities</a:t>
            </a:r>
          </a:p>
          <a:p>
            <a:pPr lvl="1"/>
            <a:r>
              <a:rPr lang="en-AU" sz="1800" b="1" dirty="0"/>
              <a:t>Communication</a:t>
            </a:r>
            <a:r>
              <a:rPr lang="en-AU" sz="1800" dirty="0"/>
              <a:t>: transfer data </a:t>
            </a:r>
          </a:p>
          <a:p>
            <a:pPr lvl="1"/>
            <a:r>
              <a:rPr lang="en-AU" sz="1800" b="1" dirty="0"/>
              <a:t>Coordination</a:t>
            </a:r>
            <a:r>
              <a:rPr lang="en-AU" sz="1800" dirty="0"/>
              <a:t>: transfer control</a:t>
            </a:r>
          </a:p>
          <a:p>
            <a:pPr lvl="1"/>
            <a:r>
              <a:rPr lang="en-AU" sz="1800" b="1" dirty="0"/>
              <a:t>Facilitation</a:t>
            </a:r>
            <a:r>
              <a:rPr lang="en-AU" sz="1800" dirty="0"/>
              <a:t>: enable</a:t>
            </a:r>
            <a:r>
              <a:rPr lang="zh-CN" altLang="en-US" sz="1800" dirty="0"/>
              <a:t> </a:t>
            </a:r>
            <a:r>
              <a:rPr lang="en-AU" sz="1800" dirty="0"/>
              <a:t>and optimise component’s interactions</a:t>
            </a:r>
          </a:p>
          <a:p>
            <a:pPr lvl="1"/>
            <a:r>
              <a:rPr lang="en-AU" sz="1800" b="1" dirty="0"/>
              <a:t>Conversion</a:t>
            </a:r>
            <a:r>
              <a:rPr lang="en-AU" sz="1800" dirty="0"/>
              <a:t>: adjust the interactions between incompatible interfaces</a:t>
            </a:r>
          </a:p>
          <a:p>
            <a:pPr lvl="2"/>
            <a:endParaRPr lang="en-AU" dirty="0"/>
          </a:p>
          <a:p>
            <a:pPr lvl="2"/>
            <a:endParaRPr lang="en-AU" dirty="0"/>
          </a:p>
        </p:txBody>
      </p:sp>
      <p:sp>
        <p:nvSpPr>
          <p:cNvPr id="2" name="Title 1"/>
          <p:cNvSpPr>
            <a:spLocks noGrp="1"/>
          </p:cNvSpPr>
          <p:nvPr>
            <p:ph type="title"/>
          </p:nvPr>
        </p:nvSpPr>
        <p:spPr/>
        <p:txBody>
          <a:bodyPr/>
          <a:lstStyle/>
          <a:p>
            <a:r>
              <a:rPr lang="en-US" dirty="0"/>
              <a:t>Software Connectors</a:t>
            </a:r>
          </a:p>
        </p:txBody>
      </p:sp>
    </p:spTree>
    <p:extLst>
      <p:ext uri="{BB962C8B-B14F-4D97-AF65-F5344CB8AC3E}">
        <p14:creationId xmlns:p14="http://schemas.microsoft.com/office/powerpoint/2010/main" val="561924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Software Connectors</a:t>
            </a:r>
          </a:p>
        </p:txBody>
      </p:sp>
      <p:pic>
        <p:nvPicPr>
          <p:cNvPr id="7" name="Picture 6"/>
          <p:cNvPicPr>
            <a:picLocks noChangeAspect="1"/>
          </p:cNvPicPr>
          <p:nvPr/>
        </p:nvPicPr>
        <p:blipFill>
          <a:blip r:embed="rId4"/>
          <a:stretch>
            <a:fillRect/>
          </a:stretch>
        </p:blipFill>
        <p:spPr>
          <a:xfrm>
            <a:off x="683569" y="1087829"/>
            <a:ext cx="2488952" cy="1040069"/>
          </a:xfrm>
          <a:prstGeom prst="rect">
            <a:avLst/>
          </a:prstGeom>
        </p:spPr>
      </p:pic>
      <p:pic>
        <p:nvPicPr>
          <p:cNvPr id="8" name="Picture 7"/>
          <p:cNvPicPr>
            <a:picLocks noChangeAspect="1"/>
          </p:cNvPicPr>
          <p:nvPr/>
        </p:nvPicPr>
        <p:blipFill>
          <a:blip r:embed="rId5"/>
          <a:stretch>
            <a:fillRect/>
          </a:stretch>
        </p:blipFill>
        <p:spPr>
          <a:xfrm>
            <a:off x="3419872" y="2572317"/>
            <a:ext cx="2618302" cy="1653260"/>
          </a:xfrm>
          <a:prstGeom prst="rect">
            <a:avLst/>
          </a:prstGeom>
        </p:spPr>
      </p:pic>
      <p:sp>
        <p:nvSpPr>
          <p:cNvPr id="10" name="TextBox 9"/>
          <p:cNvSpPr txBox="1"/>
          <p:nvPr/>
        </p:nvSpPr>
        <p:spPr>
          <a:xfrm>
            <a:off x="1259632" y="2092264"/>
            <a:ext cx="1094200" cy="311466"/>
          </a:xfrm>
          <a:prstGeom prst="rect">
            <a:avLst/>
          </a:prstGeom>
          <a:noFill/>
        </p:spPr>
        <p:txBody>
          <a:bodyPr wrap="none" lIns="95095" tIns="47547" rIns="95095" bIns="47547" rtlCol="0">
            <a:spAutoFit/>
          </a:bodyPr>
          <a:lstStyle/>
          <a:p>
            <a:r>
              <a:rPr lang="en-US" dirty="0"/>
              <a:t>File Transfer</a:t>
            </a:r>
          </a:p>
        </p:txBody>
      </p:sp>
      <p:sp>
        <p:nvSpPr>
          <p:cNvPr id="11" name="TextBox 10"/>
          <p:cNvSpPr txBox="1"/>
          <p:nvPr/>
        </p:nvSpPr>
        <p:spPr>
          <a:xfrm>
            <a:off x="3995937" y="4092486"/>
            <a:ext cx="1137944" cy="311466"/>
          </a:xfrm>
          <a:prstGeom prst="rect">
            <a:avLst/>
          </a:prstGeom>
          <a:noFill/>
        </p:spPr>
        <p:txBody>
          <a:bodyPr wrap="none" lIns="95095" tIns="47547" rIns="95095" bIns="47547" rtlCol="0">
            <a:spAutoFit/>
          </a:bodyPr>
          <a:lstStyle/>
          <a:p>
            <a:r>
              <a:rPr lang="en-US" dirty="0"/>
              <a:t>Message Bus</a:t>
            </a:r>
          </a:p>
        </p:txBody>
      </p:sp>
      <p:pic>
        <p:nvPicPr>
          <p:cNvPr id="12" name="Picture 11"/>
          <p:cNvPicPr>
            <a:picLocks noChangeAspect="1"/>
          </p:cNvPicPr>
          <p:nvPr/>
        </p:nvPicPr>
        <p:blipFill>
          <a:blip r:embed="rId6"/>
          <a:stretch>
            <a:fillRect/>
          </a:stretch>
        </p:blipFill>
        <p:spPr>
          <a:xfrm>
            <a:off x="755576" y="2683053"/>
            <a:ext cx="2376264" cy="1922371"/>
          </a:xfrm>
          <a:prstGeom prst="rect">
            <a:avLst/>
          </a:prstGeom>
        </p:spPr>
      </p:pic>
      <p:sp>
        <p:nvSpPr>
          <p:cNvPr id="13" name="TextBox 12"/>
          <p:cNvSpPr txBox="1"/>
          <p:nvPr/>
        </p:nvSpPr>
        <p:spPr>
          <a:xfrm>
            <a:off x="971600" y="4492531"/>
            <a:ext cx="1424168" cy="311466"/>
          </a:xfrm>
          <a:prstGeom prst="rect">
            <a:avLst/>
          </a:prstGeom>
          <a:noFill/>
        </p:spPr>
        <p:txBody>
          <a:bodyPr wrap="none" lIns="95095" tIns="47547" rIns="95095" bIns="47547" rtlCol="0">
            <a:spAutoFit/>
          </a:bodyPr>
          <a:lstStyle/>
          <a:p>
            <a:r>
              <a:rPr lang="en-US" dirty="0"/>
              <a:t>Shared Database</a:t>
            </a:r>
          </a:p>
        </p:txBody>
      </p:sp>
      <p:pic>
        <p:nvPicPr>
          <p:cNvPr id="14" name="Picture 13"/>
          <p:cNvPicPr>
            <a:picLocks noChangeAspect="1"/>
          </p:cNvPicPr>
          <p:nvPr/>
        </p:nvPicPr>
        <p:blipFill>
          <a:blip r:embed="rId7"/>
          <a:stretch>
            <a:fillRect/>
          </a:stretch>
        </p:blipFill>
        <p:spPr>
          <a:xfrm>
            <a:off x="6444208" y="1132158"/>
            <a:ext cx="2232248" cy="888284"/>
          </a:xfrm>
          <a:prstGeom prst="rect">
            <a:avLst/>
          </a:prstGeom>
        </p:spPr>
      </p:pic>
      <p:sp>
        <p:nvSpPr>
          <p:cNvPr id="15" name="TextBox 14"/>
          <p:cNvSpPr txBox="1"/>
          <p:nvPr/>
        </p:nvSpPr>
        <p:spPr>
          <a:xfrm>
            <a:off x="6372201" y="1932246"/>
            <a:ext cx="1867574" cy="311466"/>
          </a:xfrm>
          <a:prstGeom prst="rect">
            <a:avLst/>
          </a:prstGeom>
          <a:noFill/>
        </p:spPr>
        <p:txBody>
          <a:bodyPr wrap="none" lIns="95095" tIns="47547" rIns="95095" bIns="47547" rtlCol="0">
            <a:spAutoFit/>
          </a:bodyPr>
          <a:lstStyle/>
          <a:p>
            <a:r>
              <a:rPr lang="en-US" dirty="0"/>
              <a:t>Remote Procedure Call</a:t>
            </a:r>
          </a:p>
        </p:txBody>
      </p:sp>
      <p:pic>
        <p:nvPicPr>
          <p:cNvPr id="16" name="Picture 15"/>
          <p:cNvPicPr>
            <a:picLocks noChangeAspect="1"/>
          </p:cNvPicPr>
          <p:nvPr/>
        </p:nvPicPr>
        <p:blipFill>
          <a:blip r:embed="rId8"/>
          <a:stretch>
            <a:fillRect/>
          </a:stretch>
        </p:blipFill>
        <p:spPr>
          <a:xfrm>
            <a:off x="3491881" y="1132158"/>
            <a:ext cx="2378843" cy="884934"/>
          </a:xfrm>
          <a:prstGeom prst="rect">
            <a:avLst/>
          </a:prstGeom>
        </p:spPr>
      </p:pic>
      <p:sp>
        <p:nvSpPr>
          <p:cNvPr id="17" name="TextBox 16"/>
          <p:cNvSpPr txBox="1"/>
          <p:nvPr/>
        </p:nvSpPr>
        <p:spPr>
          <a:xfrm>
            <a:off x="4283968" y="2092264"/>
            <a:ext cx="716016" cy="311466"/>
          </a:xfrm>
          <a:prstGeom prst="rect">
            <a:avLst/>
          </a:prstGeom>
          <a:noFill/>
        </p:spPr>
        <p:txBody>
          <a:bodyPr wrap="none" lIns="95095" tIns="47547" rIns="95095" bIns="47547" rtlCol="0">
            <a:spAutoFit/>
          </a:bodyPr>
          <a:lstStyle/>
          <a:p>
            <a:r>
              <a:rPr lang="en-US" dirty="0"/>
              <a:t>Stream</a:t>
            </a:r>
          </a:p>
        </p:txBody>
      </p:sp>
      <p:grpSp>
        <p:nvGrpSpPr>
          <p:cNvPr id="20" name="Group 19"/>
          <p:cNvGrpSpPr/>
          <p:nvPr/>
        </p:nvGrpSpPr>
        <p:grpSpPr>
          <a:xfrm>
            <a:off x="6300192" y="2652326"/>
            <a:ext cx="2592288" cy="1987963"/>
            <a:chOff x="6300192" y="2571750"/>
            <a:chExt cx="2592288" cy="1789167"/>
          </a:xfrm>
        </p:grpSpPr>
        <p:pic>
          <p:nvPicPr>
            <p:cNvPr id="18" name="Picture 17"/>
            <p:cNvPicPr>
              <a:picLocks noChangeAspect="1"/>
            </p:cNvPicPr>
            <p:nvPr/>
          </p:nvPicPr>
          <p:blipFill>
            <a:blip r:embed="rId9"/>
            <a:stretch>
              <a:fillRect/>
            </a:stretch>
          </p:blipFill>
          <p:spPr>
            <a:xfrm>
              <a:off x="6300192" y="2571750"/>
              <a:ext cx="2592288" cy="1606984"/>
            </a:xfrm>
            <a:prstGeom prst="rect">
              <a:avLst/>
            </a:prstGeom>
          </p:spPr>
        </p:pic>
        <p:sp>
          <p:nvSpPr>
            <p:cNvPr id="19" name="TextBox 18"/>
            <p:cNvSpPr txBox="1"/>
            <p:nvPr/>
          </p:nvSpPr>
          <p:spPr>
            <a:xfrm>
              <a:off x="7092280" y="4083918"/>
              <a:ext cx="967507" cy="276999"/>
            </a:xfrm>
            <a:prstGeom prst="rect">
              <a:avLst/>
            </a:prstGeom>
            <a:noFill/>
          </p:spPr>
          <p:txBody>
            <a:bodyPr wrap="none" rtlCol="0">
              <a:spAutoFit/>
            </a:bodyPr>
            <a:lstStyle/>
            <a:p>
              <a:r>
                <a:rPr lang="en-US" dirty="0" err="1"/>
                <a:t>Blockchain</a:t>
              </a:r>
              <a:endParaRPr lang="en-US" dirty="0"/>
            </a:p>
          </p:txBody>
        </p:sp>
      </p:grpSp>
      <p:sp>
        <p:nvSpPr>
          <p:cNvPr id="3" name="Rounded Rectangle 2"/>
          <p:cNvSpPr/>
          <p:nvPr/>
        </p:nvSpPr>
        <p:spPr>
          <a:xfrm>
            <a:off x="6276169" y="2586727"/>
            <a:ext cx="2613321" cy="2162149"/>
          </a:xfrm>
          <a:prstGeom prst="roundRect">
            <a:avLst/>
          </a:prstGeom>
          <a:noFill/>
          <a:ln w="28575" cmpd="sng">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feld 3">
            <a:extLst>
              <a:ext uri="{FF2B5EF4-FFF2-40B4-BE49-F238E27FC236}">
                <a16:creationId xmlns:a16="http://schemas.microsoft.com/office/drawing/2014/main" id="{D2BF3B24-0179-4654-88A2-2468E87A2C6D}"/>
              </a:ext>
            </a:extLst>
          </p:cNvPr>
          <p:cNvSpPr txBox="1"/>
          <p:nvPr/>
        </p:nvSpPr>
        <p:spPr>
          <a:xfrm>
            <a:off x="4283969" y="4814475"/>
            <a:ext cx="4605522" cy="308418"/>
          </a:xfrm>
          <a:prstGeom prst="rect">
            <a:avLst/>
          </a:prstGeom>
          <a:noFill/>
        </p:spPr>
        <p:txBody>
          <a:bodyPr wrap="square" rtlCol="0">
            <a:spAutoFit/>
          </a:bodyPr>
          <a:lstStyle/>
          <a:p>
            <a:pPr algn="r"/>
            <a:r>
              <a:rPr lang="en-US" dirty="0">
                <a:sym typeface="Wingdings" panose="05000000000000000000" pitchFamily="2" charset="2"/>
              </a:rPr>
              <a:t> </a:t>
            </a:r>
            <a:r>
              <a:rPr lang="en-US" dirty="0"/>
              <a:t>Blockchain can play the role of a software connector</a:t>
            </a:r>
          </a:p>
        </p:txBody>
      </p:sp>
    </p:spTree>
    <p:custDataLst>
      <p:tags r:id="rId1"/>
    </p:custDataLst>
    <p:extLst>
      <p:ext uri="{BB962C8B-B14F-4D97-AF65-F5344CB8AC3E}">
        <p14:creationId xmlns:p14="http://schemas.microsoft.com/office/powerpoint/2010/main" val="363497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Non-Functional Properties</a:t>
            </a:r>
          </a:p>
        </p:txBody>
      </p:sp>
      <p:sp>
        <p:nvSpPr>
          <p:cNvPr id="3" name="Content Placeholder 2"/>
          <p:cNvSpPr>
            <a:spLocks noGrp="1"/>
          </p:cNvSpPr>
          <p:nvPr>
            <p:ph idx="1"/>
          </p:nvPr>
        </p:nvSpPr>
        <p:spPr/>
        <p:txBody>
          <a:bodyPr>
            <a:normAutofit/>
          </a:bodyPr>
          <a:lstStyle/>
          <a:p>
            <a:pPr marL="0" indent="0" algn="ctr">
              <a:buNone/>
            </a:pPr>
            <a:r>
              <a:rPr lang="en-AU" u="sng" dirty="0"/>
              <a:t>Non-Functional Properties</a:t>
            </a:r>
            <a:r>
              <a:rPr lang="en-AU" dirty="0"/>
              <a:t> arise from </a:t>
            </a:r>
            <a:r>
              <a:rPr lang="en-AU" u="sng" dirty="0"/>
              <a:t>Architectural Design Choices</a:t>
            </a:r>
          </a:p>
          <a:p>
            <a:endParaRPr lang="en-AU" dirty="0"/>
          </a:p>
          <a:p>
            <a:pPr marL="0" indent="0">
              <a:buNone/>
            </a:pPr>
            <a:r>
              <a:rPr lang="en-AU" dirty="0"/>
              <a:t>There are two kinds of requirements:</a:t>
            </a:r>
          </a:p>
          <a:p>
            <a:pPr marL="673200" lvl="1" indent="-457200">
              <a:buFont typeface="+mj-lt"/>
              <a:buAutoNum type="arabicPeriod"/>
            </a:pPr>
            <a:r>
              <a:rPr lang="en-AU" sz="2000" u="sng" dirty="0"/>
              <a:t>Functional</a:t>
            </a:r>
            <a:r>
              <a:rPr lang="en-AU" sz="2000" dirty="0"/>
              <a:t> Requirements </a:t>
            </a:r>
          </a:p>
          <a:p>
            <a:pPr marL="1016000" lvl="2" indent="-295275"/>
            <a:r>
              <a:rPr lang="en-AU" sz="1700" dirty="0"/>
              <a:t>What does the system do, what are the inputs and outputs?</a:t>
            </a:r>
          </a:p>
          <a:p>
            <a:pPr marL="673200" lvl="1" indent="-457200">
              <a:buFont typeface="+mj-lt"/>
              <a:buAutoNum type="arabicPeriod"/>
            </a:pPr>
            <a:r>
              <a:rPr lang="en-AU" sz="2000" u="sng" dirty="0"/>
              <a:t>Non-Functional</a:t>
            </a:r>
            <a:r>
              <a:rPr lang="en-AU" sz="2000" dirty="0"/>
              <a:t> Requirements (a.k.a. </a:t>
            </a:r>
            <a:r>
              <a:rPr lang="en-AU" sz="2000" i="1" dirty="0"/>
              <a:t>Qualities</a:t>
            </a:r>
            <a:r>
              <a:rPr lang="en-AU" sz="2000" dirty="0"/>
              <a:t>, or </a:t>
            </a:r>
            <a:r>
              <a:rPr lang="en-AU" sz="2000" i="1" dirty="0"/>
              <a:t>-</a:t>
            </a:r>
            <a:r>
              <a:rPr lang="en-AU" sz="2000" i="1" dirty="0" err="1"/>
              <a:t>illities</a:t>
            </a:r>
            <a:r>
              <a:rPr lang="en-AU" sz="2000" dirty="0"/>
              <a:t>)</a:t>
            </a:r>
          </a:p>
          <a:p>
            <a:pPr lvl="2"/>
            <a:r>
              <a:rPr lang="en-AU" sz="1600" dirty="0"/>
              <a:t>How does the system do that, i.e., how fast, at what cost, …?</a:t>
            </a:r>
          </a:p>
          <a:p>
            <a:pPr lvl="2"/>
            <a:r>
              <a:rPr lang="en-AU" sz="1600" dirty="0"/>
              <a:t>e.g. “Performance” (latency, throughput, … )</a:t>
            </a:r>
          </a:p>
          <a:p>
            <a:pPr lvl="2"/>
            <a:r>
              <a:rPr lang="en-AU" sz="1600" dirty="0"/>
              <a:t>e.g. “Security” (confidentiality, integrity, availability, privacy, …)</a:t>
            </a:r>
          </a:p>
          <a:p>
            <a:pPr lvl="2"/>
            <a:r>
              <a:rPr lang="en-AU" sz="1600" dirty="0"/>
              <a:t>e.g. Usability, Reliability, Modifiability, …</a:t>
            </a:r>
          </a:p>
        </p:txBody>
      </p:sp>
      <p:sp>
        <p:nvSpPr>
          <p:cNvPr id="5" name="Foliennummernplatzhalter 4">
            <a:extLst>
              <a:ext uri="{FF2B5EF4-FFF2-40B4-BE49-F238E27FC236}">
                <a16:creationId xmlns:a16="http://schemas.microsoft.com/office/drawing/2014/main" id="{10D2686D-7D9C-498F-8BDE-8E44F836A080}"/>
              </a:ext>
            </a:extLst>
          </p:cNvPr>
          <p:cNvSpPr>
            <a:spLocks noGrp="1"/>
          </p:cNvSpPr>
          <p:nvPr>
            <p:ph type="sldNum" sz="quarter" idx="4"/>
          </p:nvPr>
        </p:nvSpPr>
        <p:spPr/>
        <p:txBody>
          <a:bodyPr/>
          <a:lstStyle/>
          <a:p>
            <a:fld id="{97F98C0B-273E-428A-ABCF-EBED2BA25188}" type="slidenum">
              <a:rPr lang="en-US" smtClean="0"/>
              <a:t>12</a:t>
            </a:fld>
            <a:endParaRPr lang="en-US"/>
          </a:p>
        </p:txBody>
      </p:sp>
      <p:sp>
        <p:nvSpPr>
          <p:cNvPr id="6" name="Rectangle 5"/>
          <p:cNvSpPr/>
          <p:nvPr/>
        </p:nvSpPr>
        <p:spPr>
          <a:xfrm>
            <a:off x="648001" y="1211696"/>
            <a:ext cx="7920000" cy="5580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4057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For Example…</a:t>
            </a:r>
          </a:p>
        </p:txBody>
      </p:sp>
      <p:sp>
        <p:nvSpPr>
          <p:cNvPr id="5" name="Foliennummernplatzhalter 4">
            <a:extLst>
              <a:ext uri="{FF2B5EF4-FFF2-40B4-BE49-F238E27FC236}">
                <a16:creationId xmlns:a16="http://schemas.microsoft.com/office/drawing/2014/main" id="{63F527C2-3424-4497-ABB1-83535608363D}"/>
              </a:ext>
            </a:extLst>
          </p:cNvPr>
          <p:cNvSpPr>
            <a:spLocks noGrp="1"/>
          </p:cNvSpPr>
          <p:nvPr>
            <p:ph type="sldNum" sz="quarter" idx="4"/>
          </p:nvPr>
        </p:nvSpPr>
        <p:spPr/>
        <p:txBody>
          <a:bodyPr/>
          <a:lstStyle/>
          <a:p>
            <a:fld id="{97F98C0B-273E-428A-ABCF-EBED2BA25188}" type="slidenum">
              <a:rPr lang="en-US" smtClean="0"/>
              <a:t>13</a:t>
            </a:fld>
            <a:endParaRPr lang="en-US"/>
          </a:p>
        </p:txBody>
      </p:sp>
      <p:grpSp>
        <p:nvGrpSpPr>
          <p:cNvPr id="20" name="Group 19"/>
          <p:cNvGrpSpPr/>
          <p:nvPr/>
        </p:nvGrpSpPr>
        <p:grpSpPr>
          <a:xfrm>
            <a:off x="107504" y="1403322"/>
            <a:ext cx="412629" cy="894116"/>
            <a:chOff x="1191816" y="1347614"/>
            <a:chExt cx="855712" cy="1668800"/>
          </a:xfrm>
        </p:grpSpPr>
        <p:sp>
          <p:nvSpPr>
            <p:cNvPr id="6" name="Oval 5"/>
            <p:cNvSpPr/>
            <p:nvPr/>
          </p:nvSpPr>
          <p:spPr>
            <a:xfrm>
              <a:off x="1403648" y="134761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Connector 7"/>
            <p:cNvCxnSpPr>
              <a:stCxn id="6" idx="4"/>
            </p:cNvCxnSpPr>
            <p:nvPr/>
          </p:nvCxnSpPr>
          <p:spPr>
            <a:xfrm>
              <a:off x="1619672" y="1779662"/>
              <a:ext cx="0" cy="792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191816" y="2067694"/>
              <a:ext cx="855712" cy="9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1331640" y="2557347"/>
              <a:ext cx="288032" cy="444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19672" y="2571750"/>
              <a:ext cx="288032" cy="444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179513" y="3737598"/>
            <a:ext cx="412629" cy="894116"/>
            <a:chOff x="1191816" y="1347614"/>
            <a:chExt cx="855712" cy="1668800"/>
          </a:xfrm>
        </p:grpSpPr>
        <p:sp>
          <p:nvSpPr>
            <p:cNvPr id="22" name="Oval 21"/>
            <p:cNvSpPr/>
            <p:nvPr/>
          </p:nvSpPr>
          <p:spPr>
            <a:xfrm>
              <a:off x="1403648" y="134761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p:cNvCxnSpPr>
              <a:stCxn id="22" idx="4"/>
            </p:cNvCxnSpPr>
            <p:nvPr/>
          </p:nvCxnSpPr>
          <p:spPr>
            <a:xfrm>
              <a:off x="1619672" y="1779662"/>
              <a:ext cx="0" cy="792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191816" y="2067694"/>
              <a:ext cx="855712" cy="9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331640" y="2557347"/>
              <a:ext cx="288032" cy="444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619672" y="2571750"/>
              <a:ext cx="288032" cy="444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Flowchart: Magnetic Disk 26"/>
          <p:cNvSpPr/>
          <p:nvPr/>
        </p:nvSpPr>
        <p:spPr>
          <a:xfrm>
            <a:off x="5142315" y="1285470"/>
            <a:ext cx="1152128" cy="857696"/>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lowchart: Magnetic Disk 27"/>
          <p:cNvSpPr/>
          <p:nvPr/>
        </p:nvSpPr>
        <p:spPr>
          <a:xfrm>
            <a:off x="5724128" y="3084774"/>
            <a:ext cx="1152128" cy="857696"/>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lowchart: Magnetic Disk 28"/>
          <p:cNvSpPr/>
          <p:nvPr/>
        </p:nvSpPr>
        <p:spPr>
          <a:xfrm>
            <a:off x="5724128" y="4123404"/>
            <a:ext cx="1152128" cy="857696"/>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descr="File:High-contrast-computer.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216" y="1141689"/>
            <a:ext cx="1143000" cy="1270000"/>
          </a:xfrm>
          <a:prstGeom prst="rect">
            <a:avLst/>
          </a:prstGeom>
        </p:spPr>
      </p:pic>
      <p:pic>
        <p:nvPicPr>
          <p:cNvPr id="31" name="Picture 30" descr="File:Server2 by mimooh.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5128" y="730117"/>
            <a:ext cx="1258277" cy="1977402"/>
          </a:xfrm>
          <a:prstGeom prst="rect">
            <a:avLst/>
          </a:prstGeom>
        </p:spPr>
      </p:pic>
      <p:cxnSp>
        <p:nvCxnSpPr>
          <p:cNvPr id="33" name="Straight Connector 32"/>
          <p:cNvCxnSpPr>
            <a:endCxn id="30" idx="1"/>
          </p:cNvCxnSpPr>
          <p:nvPr/>
        </p:nvCxnSpPr>
        <p:spPr>
          <a:xfrm flipV="1">
            <a:off x="592142" y="1776689"/>
            <a:ext cx="591075" cy="12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66974" y="1770469"/>
            <a:ext cx="591075" cy="12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328665" y="1764249"/>
            <a:ext cx="591075" cy="12440"/>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descr="File:Server2 by mimooh.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4162" y="3178971"/>
            <a:ext cx="1258277" cy="1977402"/>
          </a:xfrm>
          <a:prstGeom prst="rect">
            <a:avLst/>
          </a:prstGeom>
        </p:spPr>
      </p:pic>
      <p:pic>
        <p:nvPicPr>
          <p:cNvPr id="39" name="Picture 38" descr="File:Server2 by mimooh.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7820" y="2802215"/>
            <a:ext cx="1258277" cy="1977402"/>
          </a:xfrm>
          <a:prstGeom prst="rect">
            <a:avLst/>
          </a:prstGeom>
        </p:spPr>
      </p:pic>
      <p:pic>
        <p:nvPicPr>
          <p:cNvPr id="41" name="Picture 40" descr="File:High-contrast-computer.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216" y="3523801"/>
            <a:ext cx="1143000" cy="1270000"/>
          </a:xfrm>
          <a:prstGeom prst="rect">
            <a:avLst/>
          </a:prstGeom>
        </p:spPr>
      </p:pic>
      <p:cxnSp>
        <p:nvCxnSpPr>
          <p:cNvPr id="42" name="Straight Connector 41"/>
          <p:cNvCxnSpPr/>
          <p:nvPr/>
        </p:nvCxnSpPr>
        <p:spPr>
          <a:xfrm flipV="1">
            <a:off x="721295" y="4123404"/>
            <a:ext cx="313325" cy="6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362161" y="4117184"/>
            <a:ext cx="313325" cy="6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721963" y="4129061"/>
            <a:ext cx="320400" cy="193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279434" y="3540593"/>
            <a:ext cx="313325" cy="6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279434" y="3540594"/>
            <a:ext cx="313325" cy="1086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721964" y="3853340"/>
            <a:ext cx="273973" cy="2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305870" y="3969083"/>
            <a:ext cx="2" cy="126839"/>
          </a:xfrm>
          <a:prstGeom prst="line">
            <a:avLst/>
          </a:prstGeom>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436108" y="1203177"/>
            <a:ext cx="60785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rgbClr val="FF0000"/>
                </a:solidFill>
              </a:rPr>
              <a:t>A</a:t>
            </a:r>
          </a:p>
        </p:txBody>
      </p:sp>
      <p:sp>
        <p:nvSpPr>
          <p:cNvPr id="62" name="Rectangle 61"/>
          <p:cNvSpPr/>
          <p:nvPr/>
        </p:nvSpPr>
        <p:spPr>
          <a:xfrm>
            <a:off x="4503028" y="3257545"/>
            <a:ext cx="60785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rgbClr val="FF0000"/>
                </a:solidFill>
              </a:rPr>
              <a:t>A</a:t>
            </a:r>
          </a:p>
        </p:txBody>
      </p:sp>
      <p:pic>
        <p:nvPicPr>
          <p:cNvPr id="40" name="Picture 39" descr="File:Server2 by mimooh.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239" y="3333996"/>
            <a:ext cx="1258277" cy="1977402"/>
          </a:xfrm>
          <a:prstGeom prst="rect">
            <a:avLst/>
          </a:prstGeom>
        </p:spPr>
      </p:pic>
      <p:sp>
        <p:nvSpPr>
          <p:cNvPr id="61" name="Rectangle 60"/>
          <p:cNvSpPr/>
          <p:nvPr/>
        </p:nvSpPr>
        <p:spPr>
          <a:xfrm>
            <a:off x="4312661" y="3809060"/>
            <a:ext cx="60785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rgbClr val="FF0000"/>
                </a:solidFill>
              </a:rPr>
              <a:t>A</a:t>
            </a:r>
          </a:p>
        </p:txBody>
      </p:sp>
      <p:sp>
        <p:nvSpPr>
          <p:cNvPr id="63" name="Line Callout 1 62"/>
          <p:cNvSpPr/>
          <p:nvPr/>
        </p:nvSpPr>
        <p:spPr>
          <a:xfrm>
            <a:off x="7164289" y="4659837"/>
            <a:ext cx="912801" cy="697633"/>
          </a:xfrm>
          <a:prstGeom prst="borderCallout1">
            <a:avLst>
              <a:gd name="adj1" fmla="val 14589"/>
              <a:gd name="adj2" fmla="val -6425"/>
              <a:gd name="adj3" fmla="val -16491"/>
              <a:gd name="adj4" fmla="val -2211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Hot</a:t>
            </a:r>
            <a:br>
              <a:rPr lang="en-AU" dirty="0">
                <a:solidFill>
                  <a:schemeClr val="tx1"/>
                </a:solidFill>
              </a:rPr>
            </a:br>
            <a:r>
              <a:rPr lang="en-AU" dirty="0">
                <a:solidFill>
                  <a:schemeClr val="tx1"/>
                </a:solidFill>
              </a:rPr>
              <a:t>Replica</a:t>
            </a:r>
          </a:p>
        </p:txBody>
      </p:sp>
      <p:sp>
        <p:nvSpPr>
          <p:cNvPr id="64" name="Line Callout 1 63"/>
          <p:cNvSpPr/>
          <p:nvPr/>
        </p:nvSpPr>
        <p:spPr>
          <a:xfrm>
            <a:off x="4528648" y="5050710"/>
            <a:ext cx="1161270" cy="613523"/>
          </a:xfrm>
          <a:prstGeom prst="borderCallout1">
            <a:avLst>
              <a:gd name="adj1" fmla="val 18750"/>
              <a:gd name="adj2" fmla="val -8333"/>
              <a:gd name="adj3" fmla="val -35752"/>
              <a:gd name="adj4" fmla="val -4433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Load Balancing</a:t>
            </a:r>
          </a:p>
        </p:txBody>
      </p:sp>
      <p:sp>
        <p:nvSpPr>
          <p:cNvPr id="65" name="Line Callout 1 64"/>
          <p:cNvSpPr/>
          <p:nvPr/>
        </p:nvSpPr>
        <p:spPr>
          <a:xfrm>
            <a:off x="5586088" y="2280792"/>
            <a:ext cx="1161270" cy="412153"/>
          </a:xfrm>
          <a:prstGeom prst="borderCallout1">
            <a:avLst>
              <a:gd name="adj1" fmla="val 18750"/>
              <a:gd name="adj2" fmla="val -8333"/>
              <a:gd name="adj3" fmla="val 5808"/>
              <a:gd name="adj4" fmla="val -81078"/>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3 Tier</a:t>
            </a:r>
          </a:p>
        </p:txBody>
      </p:sp>
      <p:cxnSp>
        <p:nvCxnSpPr>
          <p:cNvPr id="67" name="Straight Connector 66"/>
          <p:cNvCxnSpPr/>
          <p:nvPr/>
        </p:nvCxnSpPr>
        <p:spPr>
          <a:xfrm>
            <a:off x="179512" y="2802214"/>
            <a:ext cx="8712968"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9" name="Horizontal Scroll 68"/>
          <p:cNvSpPr/>
          <p:nvPr/>
        </p:nvSpPr>
        <p:spPr>
          <a:xfrm>
            <a:off x="7176990" y="1116534"/>
            <a:ext cx="1800199" cy="130892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a:t>+ Modifiability</a:t>
            </a:r>
          </a:p>
          <a:p>
            <a:r>
              <a:rPr lang="en-AU" dirty="0"/>
              <a:t>-  </a:t>
            </a:r>
            <a:r>
              <a:rPr lang="en-AU" dirty="0" err="1"/>
              <a:t>Opex</a:t>
            </a:r>
            <a:r>
              <a:rPr lang="en-AU" dirty="0"/>
              <a:t> Cost</a:t>
            </a:r>
          </a:p>
          <a:p>
            <a:r>
              <a:rPr lang="en-AU" dirty="0"/>
              <a:t>-  Reliability</a:t>
            </a:r>
          </a:p>
        </p:txBody>
      </p:sp>
      <p:sp>
        <p:nvSpPr>
          <p:cNvPr id="70" name="Horizontal Scroll 69"/>
          <p:cNvSpPr/>
          <p:nvPr/>
        </p:nvSpPr>
        <p:spPr>
          <a:xfrm>
            <a:off x="7176990" y="2982584"/>
            <a:ext cx="1800199" cy="130088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a:t>+ Performance</a:t>
            </a:r>
          </a:p>
          <a:p>
            <a:r>
              <a:rPr lang="en-AU" dirty="0"/>
              <a:t>+ Availability</a:t>
            </a:r>
          </a:p>
          <a:p>
            <a:r>
              <a:rPr lang="en-AU" dirty="0"/>
              <a:t>+  </a:t>
            </a:r>
            <a:r>
              <a:rPr lang="en-AU" dirty="0" err="1"/>
              <a:t>Opex</a:t>
            </a:r>
            <a:r>
              <a:rPr lang="en-AU" dirty="0"/>
              <a:t> Cost</a:t>
            </a:r>
          </a:p>
        </p:txBody>
      </p:sp>
    </p:spTree>
    <p:extLst>
      <p:ext uri="{BB962C8B-B14F-4D97-AF65-F5344CB8AC3E}">
        <p14:creationId xmlns:p14="http://schemas.microsoft.com/office/powerpoint/2010/main" val="418044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9-01-14 at 11.0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3846"/>
            <a:ext cx="9144000" cy="4133589"/>
          </a:xfrm>
          <a:prstGeom prst="rect">
            <a:avLst/>
          </a:prstGeom>
        </p:spPr>
      </p:pic>
      <p:sp>
        <p:nvSpPr>
          <p:cNvPr id="7" name="Title 1"/>
          <p:cNvSpPr>
            <a:spLocks noGrp="1"/>
          </p:cNvSpPr>
          <p:nvPr>
            <p:ph type="title"/>
          </p:nvPr>
        </p:nvSpPr>
        <p:spPr/>
        <p:txBody>
          <a:bodyPr>
            <a:normAutofit/>
          </a:bodyPr>
          <a:lstStyle/>
          <a:p>
            <a:r>
              <a:rPr lang="en-AU" dirty="0"/>
              <a:t>AWS Fault Tolerance and High Availability</a:t>
            </a:r>
          </a:p>
        </p:txBody>
      </p:sp>
      <p:sp>
        <p:nvSpPr>
          <p:cNvPr id="3" name="Foliennummernplatzhalter 2">
            <a:extLst>
              <a:ext uri="{FF2B5EF4-FFF2-40B4-BE49-F238E27FC236}">
                <a16:creationId xmlns:a16="http://schemas.microsoft.com/office/drawing/2014/main" id="{F09F361E-B359-419F-B0D0-8E46BD606AF1}"/>
              </a:ext>
            </a:extLst>
          </p:cNvPr>
          <p:cNvSpPr>
            <a:spLocks noGrp="1"/>
          </p:cNvSpPr>
          <p:nvPr>
            <p:ph type="sldNum" sz="quarter" idx="4"/>
          </p:nvPr>
        </p:nvSpPr>
        <p:spPr/>
        <p:txBody>
          <a:bodyPr/>
          <a:lstStyle/>
          <a:p>
            <a:fld id="{97F98C0B-273E-428A-ABCF-EBED2BA25188}" type="slidenum">
              <a:rPr lang="en-US" smtClean="0"/>
              <a:t>14</a:t>
            </a:fld>
            <a:endParaRPr lang="en-US"/>
          </a:p>
        </p:txBody>
      </p:sp>
      <p:sp>
        <p:nvSpPr>
          <p:cNvPr id="8" name="Rectangle 7"/>
          <p:cNvSpPr/>
          <p:nvPr/>
        </p:nvSpPr>
        <p:spPr>
          <a:xfrm>
            <a:off x="0" y="797686"/>
            <a:ext cx="1039031" cy="140644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88715" y="897607"/>
            <a:ext cx="2492406" cy="149545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65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Tell us about your experiences with software architecture</a:t>
            </a:r>
          </a:p>
          <a:p>
            <a:endParaRPr lang="en-US" dirty="0"/>
          </a:p>
        </p:txBody>
      </p:sp>
      <p:sp>
        <p:nvSpPr>
          <p:cNvPr id="3" name="Foliennummernplatzhalter 2">
            <a:extLst>
              <a:ext uri="{FF2B5EF4-FFF2-40B4-BE49-F238E27FC236}">
                <a16:creationId xmlns:a16="http://schemas.microsoft.com/office/drawing/2014/main" id="{14142DBD-6A53-4318-A937-73AD71BE2DBF}"/>
              </a:ext>
            </a:extLst>
          </p:cNvPr>
          <p:cNvSpPr>
            <a:spLocks noGrp="1"/>
          </p:cNvSpPr>
          <p:nvPr>
            <p:ph type="sldNum" sz="quarter" idx="4"/>
          </p:nvPr>
        </p:nvSpPr>
        <p:spPr/>
        <p:txBody>
          <a:bodyPr/>
          <a:lstStyle/>
          <a:p>
            <a:fld id="{97F98C0B-273E-428A-ABCF-EBED2BA25188}" type="slidenum">
              <a:rPr lang="en-US" smtClean="0"/>
              <a:t>15</a:t>
            </a:fld>
            <a:endParaRPr lang="en-US"/>
          </a:p>
        </p:txBody>
      </p:sp>
      <p:pic>
        <p:nvPicPr>
          <p:cNvPr id="4" name="Grafik 3" descr="Chat">
            <a:extLst>
              <a:ext uri="{FF2B5EF4-FFF2-40B4-BE49-F238E27FC236}">
                <a16:creationId xmlns:a16="http://schemas.microsoft.com/office/drawing/2014/main" id="{D02DF20B-A327-4242-B010-292CBF0E4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7" name="Grafik 6" descr="Benutzer">
            <a:extLst>
              <a:ext uri="{FF2B5EF4-FFF2-40B4-BE49-F238E27FC236}">
                <a16:creationId xmlns:a16="http://schemas.microsoft.com/office/drawing/2014/main" id="{43EC59C2-D4BD-4431-8DC7-DF77094F4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8" name="Grafik 7" descr="Bleistift">
            <a:extLst>
              <a:ext uri="{FF2B5EF4-FFF2-40B4-BE49-F238E27FC236}">
                <a16:creationId xmlns:a16="http://schemas.microsoft.com/office/drawing/2014/main" id="{6B51FC64-7F04-4AC4-A815-B5063A653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405044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t>Blockchain in Software Architecture</a:t>
            </a:r>
            <a:br>
              <a:rPr lang="en-AU" dirty="0"/>
            </a:br>
            <a:endParaRPr lang="en-AU" sz="3700" dirty="0">
              <a:solidFill>
                <a:schemeClr val="accent1"/>
              </a:solidFill>
            </a:endParaRPr>
          </a:p>
        </p:txBody>
      </p:sp>
    </p:spTree>
    <p:extLst>
      <p:ext uri="{BB962C8B-B14F-4D97-AF65-F5344CB8AC3E}">
        <p14:creationId xmlns:p14="http://schemas.microsoft.com/office/powerpoint/2010/main" val="2088665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in Larger Software System</a:t>
            </a:r>
          </a:p>
        </p:txBody>
      </p:sp>
      <p:sp>
        <p:nvSpPr>
          <p:cNvPr id="8" name="Rectangle 7"/>
          <p:cNvSpPr/>
          <p:nvPr/>
        </p:nvSpPr>
        <p:spPr>
          <a:xfrm>
            <a:off x="1187624" y="1326614"/>
            <a:ext cx="1512168" cy="560063"/>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095" tIns="47547" rIns="95095" bIns="47547" rtlCol="0" anchor="ctr"/>
          <a:lstStyle/>
          <a:p>
            <a:pPr algn="ctr"/>
            <a:r>
              <a:rPr lang="en-AU" dirty="0"/>
              <a:t>Applications</a:t>
            </a:r>
            <a:endParaRPr lang="en-US" dirty="0"/>
          </a:p>
        </p:txBody>
      </p:sp>
      <p:sp>
        <p:nvSpPr>
          <p:cNvPr id="9" name="Rectangle 8"/>
          <p:cNvSpPr/>
          <p:nvPr/>
        </p:nvSpPr>
        <p:spPr>
          <a:xfrm>
            <a:off x="1187624" y="2046694"/>
            <a:ext cx="6480720" cy="56006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5095" tIns="47547" rIns="95095" bIns="47547" rtlCol="0" anchor="ctr"/>
          <a:lstStyle/>
          <a:p>
            <a:pPr algn="ctr"/>
            <a:r>
              <a:rPr lang="en-AU" dirty="0"/>
              <a:t>API</a:t>
            </a:r>
            <a:endParaRPr lang="en-US" dirty="0"/>
          </a:p>
        </p:txBody>
      </p:sp>
      <p:sp>
        <p:nvSpPr>
          <p:cNvPr id="10" name="Rectangle 9"/>
          <p:cNvSpPr/>
          <p:nvPr/>
        </p:nvSpPr>
        <p:spPr>
          <a:xfrm>
            <a:off x="3157353" y="2883961"/>
            <a:ext cx="1516691" cy="560063"/>
          </a:xfrm>
          <a:prstGeom prst="rect">
            <a:avLst/>
          </a:prstGeom>
          <a:ln/>
        </p:spPr>
        <p:style>
          <a:lnRef idx="1">
            <a:schemeClr val="accent1"/>
          </a:lnRef>
          <a:fillRef idx="2">
            <a:schemeClr val="accent1"/>
          </a:fillRef>
          <a:effectRef idx="1">
            <a:schemeClr val="accent1"/>
          </a:effectRef>
          <a:fontRef idx="minor">
            <a:schemeClr val="dk1"/>
          </a:fontRef>
        </p:style>
        <p:txBody>
          <a:bodyPr lIns="95095" tIns="47547" rIns="95095" bIns="47547" rtlCol="0" anchor="ctr"/>
          <a:lstStyle/>
          <a:p>
            <a:pPr algn="ctr"/>
            <a:r>
              <a:rPr lang="en-AU" dirty="0"/>
              <a:t>Tokens </a:t>
            </a:r>
            <a:r>
              <a:rPr lang="en-US" altLang="zh-CN" dirty="0"/>
              <a:t>/ Currencies</a:t>
            </a:r>
            <a:endParaRPr lang="en-US" dirty="0"/>
          </a:p>
        </p:txBody>
      </p:sp>
      <p:sp>
        <p:nvSpPr>
          <p:cNvPr id="11" name="Rectangle 10"/>
          <p:cNvSpPr/>
          <p:nvPr/>
        </p:nvSpPr>
        <p:spPr>
          <a:xfrm>
            <a:off x="4809301" y="2883961"/>
            <a:ext cx="1244675" cy="560063"/>
          </a:xfrm>
          <a:prstGeom prst="rect">
            <a:avLst/>
          </a:prstGeom>
          <a:ln/>
        </p:spPr>
        <p:style>
          <a:lnRef idx="1">
            <a:schemeClr val="accent1"/>
          </a:lnRef>
          <a:fillRef idx="2">
            <a:schemeClr val="accent1"/>
          </a:fillRef>
          <a:effectRef idx="1">
            <a:schemeClr val="accent1"/>
          </a:effectRef>
          <a:fontRef idx="minor">
            <a:schemeClr val="dk1"/>
          </a:fontRef>
        </p:style>
        <p:txBody>
          <a:bodyPr lIns="95095" tIns="47547" rIns="95095" bIns="47547" rtlCol="0" anchor="ctr"/>
          <a:lstStyle/>
          <a:p>
            <a:pPr algn="ctr"/>
            <a:r>
              <a:rPr lang="en-AU" dirty="0"/>
              <a:t>Smart</a:t>
            </a:r>
            <a:r>
              <a:rPr lang="zh-CN" altLang="en-US" dirty="0"/>
              <a:t> </a:t>
            </a:r>
            <a:r>
              <a:rPr lang="en-AU" altLang="zh-CN" dirty="0"/>
              <a:t>Contracts</a:t>
            </a:r>
            <a:endParaRPr lang="en-US" dirty="0"/>
          </a:p>
        </p:txBody>
      </p:sp>
      <p:sp>
        <p:nvSpPr>
          <p:cNvPr id="12" name="Rectangle 11"/>
          <p:cNvSpPr/>
          <p:nvPr/>
        </p:nvSpPr>
        <p:spPr>
          <a:xfrm>
            <a:off x="2843808" y="1326614"/>
            <a:ext cx="1512168" cy="560063"/>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095" tIns="47547" rIns="95095" bIns="47547" rtlCol="0" anchor="ctr"/>
          <a:lstStyle/>
          <a:p>
            <a:pPr algn="ctr"/>
            <a:r>
              <a:rPr lang="en-AU" dirty="0"/>
              <a:t>Applications</a:t>
            </a:r>
            <a:endParaRPr lang="en-US" dirty="0"/>
          </a:p>
        </p:txBody>
      </p:sp>
      <p:sp>
        <p:nvSpPr>
          <p:cNvPr id="13" name="Rectangle 12"/>
          <p:cNvSpPr/>
          <p:nvPr/>
        </p:nvSpPr>
        <p:spPr>
          <a:xfrm>
            <a:off x="4499992" y="1326614"/>
            <a:ext cx="1512168" cy="560063"/>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095" tIns="47547" rIns="95095" bIns="47547" rtlCol="0" anchor="ctr"/>
          <a:lstStyle/>
          <a:p>
            <a:pPr algn="ctr"/>
            <a:r>
              <a:rPr lang="en-AU" dirty="0"/>
              <a:t>Applications</a:t>
            </a:r>
            <a:endParaRPr lang="en-US" dirty="0"/>
          </a:p>
        </p:txBody>
      </p:sp>
      <p:sp>
        <p:nvSpPr>
          <p:cNvPr id="14" name="Can 13"/>
          <p:cNvSpPr/>
          <p:nvPr/>
        </p:nvSpPr>
        <p:spPr>
          <a:xfrm>
            <a:off x="3157353" y="3639471"/>
            <a:ext cx="2897570" cy="640071"/>
          </a:xfrm>
          <a:prstGeom prst="can">
            <a:avLst/>
          </a:prstGeom>
          <a:ln/>
        </p:spPr>
        <p:style>
          <a:lnRef idx="1">
            <a:schemeClr val="accent1"/>
          </a:lnRef>
          <a:fillRef idx="2">
            <a:schemeClr val="accent1"/>
          </a:fillRef>
          <a:effectRef idx="1">
            <a:schemeClr val="accent1"/>
          </a:effectRef>
          <a:fontRef idx="minor">
            <a:schemeClr val="dk1"/>
          </a:fontRef>
        </p:style>
        <p:txBody>
          <a:bodyPr lIns="95095" tIns="47547" rIns="95095" bIns="47547" rtlCol="0" anchor="ctr"/>
          <a:lstStyle/>
          <a:p>
            <a:pPr algn="ctr"/>
            <a:r>
              <a:rPr lang="en-US" dirty="0"/>
              <a:t>Shared Data Ledger </a:t>
            </a:r>
          </a:p>
          <a:p>
            <a:pPr algn="ctr"/>
            <a:r>
              <a:rPr lang="en-US" dirty="0"/>
              <a:t>(meta-data, small data)</a:t>
            </a:r>
          </a:p>
        </p:txBody>
      </p:sp>
      <p:sp>
        <p:nvSpPr>
          <p:cNvPr id="15" name="Rectangle 14"/>
          <p:cNvSpPr/>
          <p:nvPr/>
        </p:nvSpPr>
        <p:spPr>
          <a:xfrm>
            <a:off x="6156176" y="1326614"/>
            <a:ext cx="1512168" cy="560063"/>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5095" tIns="47547" rIns="95095" bIns="47547" rtlCol="0" anchor="ctr"/>
          <a:lstStyle/>
          <a:p>
            <a:pPr algn="ctr"/>
            <a:r>
              <a:rPr lang="en-AU" dirty="0"/>
              <a:t>Applications</a:t>
            </a:r>
            <a:endParaRPr lang="en-US" dirty="0"/>
          </a:p>
        </p:txBody>
      </p:sp>
      <p:sp>
        <p:nvSpPr>
          <p:cNvPr id="16" name="Rectangle 15"/>
          <p:cNvSpPr/>
          <p:nvPr/>
        </p:nvSpPr>
        <p:spPr>
          <a:xfrm>
            <a:off x="3030792" y="2766773"/>
            <a:ext cx="3144031" cy="2124926"/>
          </a:xfrm>
          <a:prstGeom prst="rect">
            <a:avLst/>
          </a:prstGeom>
          <a:noFill/>
          <a:ln w="38100" cmpd="sng">
            <a:solidFill>
              <a:schemeClr val="accent1">
                <a:lumMod val="50000"/>
              </a:schemeClr>
            </a:solidFill>
            <a:prstDash val="dash"/>
          </a:ln>
        </p:spPr>
        <p:style>
          <a:lnRef idx="2">
            <a:schemeClr val="accent1"/>
          </a:lnRef>
          <a:fillRef idx="1">
            <a:schemeClr val="lt1"/>
          </a:fillRef>
          <a:effectRef idx="0">
            <a:schemeClr val="accent1"/>
          </a:effectRef>
          <a:fontRef idx="minor">
            <a:schemeClr val="dk1"/>
          </a:fontRef>
        </p:style>
        <p:txBody>
          <a:bodyPr lIns="95095" tIns="47547" rIns="95095" bIns="47547" rtlCol="0" anchor="ctr"/>
          <a:lstStyle/>
          <a:p>
            <a:pPr algn="ctr"/>
            <a:endParaRPr lang="en-US" dirty="0"/>
          </a:p>
        </p:txBody>
      </p:sp>
      <p:sp>
        <p:nvSpPr>
          <p:cNvPr id="17" name="Rectangle 16"/>
          <p:cNvSpPr/>
          <p:nvPr/>
        </p:nvSpPr>
        <p:spPr>
          <a:xfrm>
            <a:off x="3037453" y="4424288"/>
            <a:ext cx="3143662" cy="311466"/>
          </a:xfrm>
          <a:prstGeom prst="rect">
            <a:avLst/>
          </a:prstGeom>
          <a:ln>
            <a:noFill/>
          </a:ln>
        </p:spPr>
        <p:txBody>
          <a:bodyPr wrap="square" lIns="95095" tIns="47547" rIns="95095" bIns="47547">
            <a:spAutoFit/>
          </a:bodyPr>
          <a:lstStyle/>
          <a:p>
            <a:pPr algn="ctr"/>
            <a:r>
              <a:rPr lang="en-AU" b="1" dirty="0" err="1">
                <a:solidFill>
                  <a:schemeClr val="accent3">
                    <a:lumMod val="50000"/>
                  </a:schemeClr>
                </a:solidFill>
              </a:rPr>
              <a:t>Blockchain</a:t>
            </a:r>
            <a:endParaRPr lang="en-US" b="1" dirty="0">
              <a:solidFill>
                <a:schemeClr val="accent3">
                  <a:lumMod val="50000"/>
                </a:schemeClr>
              </a:solidFill>
            </a:endParaRPr>
          </a:p>
        </p:txBody>
      </p:sp>
      <p:sp>
        <p:nvSpPr>
          <p:cNvPr id="18" name="Can 17"/>
          <p:cNvSpPr/>
          <p:nvPr/>
        </p:nvSpPr>
        <p:spPr>
          <a:xfrm>
            <a:off x="6421282" y="3635241"/>
            <a:ext cx="1147049" cy="642193"/>
          </a:xfrm>
          <a:prstGeom prst="can">
            <a:avLst/>
          </a:prstGeom>
          <a:ln/>
        </p:spPr>
        <p:style>
          <a:lnRef idx="2">
            <a:schemeClr val="accent5">
              <a:shade val="50000"/>
            </a:schemeClr>
          </a:lnRef>
          <a:fillRef idx="1">
            <a:schemeClr val="accent5"/>
          </a:fillRef>
          <a:effectRef idx="0">
            <a:schemeClr val="accent5"/>
          </a:effectRef>
          <a:fontRef idx="minor">
            <a:schemeClr val="lt1"/>
          </a:fontRef>
        </p:style>
        <p:txBody>
          <a:bodyPr lIns="95095" tIns="47547" rIns="95095" bIns="47547" rtlCol="0" anchor="ctr"/>
          <a:lstStyle/>
          <a:p>
            <a:pPr algn="ctr"/>
            <a:r>
              <a:rPr lang="en-US" dirty="0"/>
              <a:t>Big Data</a:t>
            </a:r>
          </a:p>
        </p:txBody>
      </p:sp>
      <p:sp>
        <p:nvSpPr>
          <p:cNvPr id="7" name="Can 6"/>
          <p:cNvSpPr/>
          <p:nvPr/>
        </p:nvSpPr>
        <p:spPr>
          <a:xfrm>
            <a:off x="6421282" y="2846783"/>
            <a:ext cx="1139906" cy="703048"/>
          </a:xfrm>
          <a:prstGeom prst="can">
            <a:avLst/>
          </a:prstGeom>
          <a:ln/>
        </p:spPr>
        <p:style>
          <a:lnRef idx="2">
            <a:schemeClr val="accent5">
              <a:shade val="50000"/>
            </a:schemeClr>
          </a:lnRef>
          <a:fillRef idx="1">
            <a:schemeClr val="accent5"/>
          </a:fillRef>
          <a:effectRef idx="0">
            <a:schemeClr val="accent5"/>
          </a:effectRef>
          <a:fontRef idx="minor">
            <a:schemeClr val="lt1"/>
          </a:fontRef>
        </p:style>
        <p:txBody>
          <a:bodyPr lIns="95095" tIns="47547" rIns="95095" bIns="47547" rtlCol="0" anchor="ctr"/>
          <a:lstStyle/>
          <a:p>
            <a:pPr algn="ctr"/>
            <a:r>
              <a:rPr lang="en-US" dirty="0"/>
              <a:t>Private Data</a:t>
            </a:r>
          </a:p>
        </p:txBody>
      </p:sp>
      <p:sp>
        <p:nvSpPr>
          <p:cNvPr id="19" name="Rectangle 18"/>
          <p:cNvSpPr/>
          <p:nvPr/>
        </p:nvSpPr>
        <p:spPr>
          <a:xfrm>
            <a:off x="6308044" y="2761481"/>
            <a:ext cx="1359581" cy="2130218"/>
          </a:xfrm>
          <a:prstGeom prst="rect">
            <a:avLst/>
          </a:prstGeom>
          <a:noFill/>
          <a:ln w="38100" cmpd="sng">
            <a:solidFill>
              <a:schemeClr val="accent1">
                <a:lumMod val="50000"/>
              </a:schemeClr>
            </a:solidFill>
            <a:prstDash val="dash"/>
          </a:ln>
        </p:spPr>
        <p:style>
          <a:lnRef idx="2">
            <a:schemeClr val="accent1"/>
          </a:lnRef>
          <a:fillRef idx="1">
            <a:schemeClr val="lt1"/>
          </a:fillRef>
          <a:effectRef idx="0">
            <a:schemeClr val="accent1"/>
          </a:effectRef>
          <a:fontRef idx="minor">
            <a:schemeClr val="dk1"/>
          </a:fontRef>
        </p:style>
        <p:txBody>
          <a:bodyPr lIns="95095" tIns="47547" rIns="95095" bIns="47547" rtlCol="0" anchor="ctr"/>
          <a:lstStyle/>
          <a:p>
            <a:pPr algn="ctr"/>
            <a:endParaRPr lang="en-US" dirty="0"/>
          </a:p>
        </p:txBody>
      </p:sp>
      <p:sp>
        <p:nvSpPr>
          <p:cNvPr id="20" name="Rectangle 19"/>
          <p:cNvSpPr/>
          <p:nvPr/>
        </p:nvSpPr>
        <p:spPr>
          <a:xfrm>
            <a:off x="6308045" y="4307989"/>
            <a:ext cx="1354817" cy="526910"/>
          </a:xfrm>
          <a:prstGeom prst="rect">
            <a:avLst/>
          </a:prstGeom>
          <a:ln>
            <a:noFill/>
          </a:ln>
        </p:spPr>
        <p:txBody>
          <a:bodyPr wrap="square" lIns="95095" tIns="47547" rIns="95095" bIns="47547">
            <a:spAutoFit/>
          </a:bodyPr>
          <a:lstStyle/>
          <a:p>
            <a:pPr algn="ctr"/>
            <a:r>
              <a:rPr lang="en-AU" b="1" dirty="0">
                <a:solidFill>
                  <a:schemeClr val="accent3">
                    <a:lumMod val="50000"/>
                  </a:schemeClr>
                </a:solidFill>
              </a:rPr>
              <a:t>Auxiliary </a:t>
            </a:r>
          </a:p>
          <a:p>
            <a:pPr algn="ctr"/>
            <a:r>
              <a:rPr lang="en-AU" b="1" dirty="0">
                <a:solidFill>
                  <a:schemeClr val="accent3">
                    <a:lumMod val="50000"/>
                  </a:schemeClr>
                </a:solidFill>
              </a:rPr>
              <a:t>Database</a:t>
            </a:r>
            <a:endParaRPr lang="en-US" b="1" dirty="0">
              <a:solidFill>
                <a:schemeClr val="accent3">
                  <a:lumMod val="50000"/>
                </a:schemeClr>
              </a:solidFill>
            </a:endParaRPr>
          </a:p>
        </p:txBody>
      </p:sp>
      <p:sp>
        <p:nvSpPr>
          <p:cNvPr id="25" name="Rectangle 24"/>
          <p:cNvSpPr/>
          <p:nvPr/>
        </p:nvSpPr>
        <p:spPr>
          <a:xfrm>
            <a:off x="1193396" y="2885154"/>
            <a:ext cx="1516691" cy="5600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5095" tIns="47547" rIns="95095" bIns="47547" rtlCol="0" anchor="ctr"/>
          <a:lstStyle/>
          <a:p>
            <a:pPr algn="ctr"/>
            <a:r>
              <a:rPr lang="en-AU" dirty="0"/>
              <a:t>Key Management</a:t>
            </a:r>
            <a:endParaRPr lang="en-US" dirty="0"/>
          </a:p>
        </p:txBody>
      </p:sp>
      <p:sp>
        <p:nvSpPr>
          <p:cNvPr id="26" name="Rectangle 25"/>
          <p:cNvSpPr/>
          <p:nvPr/>
        </p:nvSpPr>
        <p:spPr>
          <a:xfrm>
            <a:off x="1194457" y="3715196"/>
            <a:ext cx="1516691" cy="5600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5095" tIns="47547" rIns="95095" bIns="47547" rtlCol="0" anchor="ctr"/>
          <a:lstStyle/>
          <a:p>
            <a:pPr algn="ctr"/>
            <a:r>
              <a:rPr lang="en-AU" dirty="0"/>
              <a:t>Key Management</a:t>
            </a:r>
            <a:endParaRPr lang="en-US" dirty="0"/>
          </a:p>
        </p:txBody>
      </p:sp>
      <p:sp>
        <p:nvSpPr>
          <p:cNvPr id="27" name="Rectangle 26"/>
          <p:cNvSpPr/>
          <p:nvPr/>
        </p:nvSpPr>
        <p:spPr>
          <a:xfrm>
            <a:off x="1255471" y="3782989"/>
            <a:ext cx="1516691" cy="5600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5095" tIns="47547" rIns="95095" bIns="47547" rtlCol="0" anchor="ctr"/>
          <a:lstStyle/>
          <a:p>
            <a:pPr algn="ctr"/>
            <a:r>
              <a:rPr lang="en-AU" dirty="0"/>
              <a:t>Key Management</a:t>
            </a:r>
            <a:endParaRPr lang="en-US" dirty="0"/>
          </a:p>
        </p:txBody>
      </p:sp>
      <p:sp>
        <p:nvSpPr>
          <p:cNvPr id="28" name="Rectangle 27"/>
          <p:cNvSpPr/>
          <p:nvPr/>
        </p:nvSpPr>
        <p:spPr>
          <a:xfrm>
            <a:off x="1329807" y="3850783"/>
            <a:ext cx="1516691" cy="5600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5095" tIns="47547" rIns="95095" bIns="47547" rtlCol="0" anchor="ctr"/>
          <a:lstStyle/>
          <a:p>
            <a:pPr algn="ctr"/>
            <a:r>
              <a:rPr lang="en-AU" dirty="0"/>
              <a:t>Component</a:t>
            </a:r>
            <a:endParaRPr lang="en-US" dirty="0"/>
          </a:p>
        </p:txBody>
      </p:sp>
    </p:spTree>
    <p:extLst>
      <p:ext uri="{BB962C8B-B14F-4D97-AF65-F5344CB8AC3E}">
        <p14:creationId xmlns:p14="http://schemas.microsoft.com/office/powerpoint/2010/main" val="3547955277"/>
      </p:ext>
    </p:extLst>
  </p:cSld>
  <p:clrMapOvr>
    <a:masterClrMapping/>
  </p:clrMapOvr>
  <mc:AlternateContent xmlns:mc="http://schemas.openxmlformats.org/markup-compatibility/2006" xmlns:p14="http://schemas.microsoft.com/office/powerpoint/2010/main">
    <mc:Choice Requires="p14">
      <p:transition spd="slow" p14:dur="2000" advTm="49260"/>
    </mc:Choice>
    <mc:Fallback xmlns="">
      <p:transition xmlns:p14="http://schemas.microsoft.com/office/powerpoint/2010/main" spd="slow" advTm="4926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00" y="296919"/>
            <a:ext cx="6631640" cy="648000"/>
          </a:xfrm>
        </p:spPr>
        <p:txBody>
          <a:bodyPr>
            <a:noAutofit/>
          </a:bodyPr>
          <a:lstStyle/>
          <a:p>
            <a:r>
              <a:rPr lang="en-US" sz="2800" dirty="0"/>
              <a:t>Benefits of Architecture for Blockchain applications</a:t>
            </a:r>
          </a:p>
        </p:txBody>
      </p:sp>
      <p:sp>
        <p:nvSpPr>
          <p:cNvPr id="21" name="Content Placeholder 20"/>
          <p:cNvSpPr>
            <a:spLocks noGrp="1"/>
          </p:cNvSpPr>
          <p:nvPr>
            <p:ph idx="1"/>
          </p:nvPr>
        </p:nvSpPr>
        <p:spPr/>
        <p:txBody>
          <a:bodyPr/>
          <a:lstStyle/>
          <a:p>
            <a:r>
              <a:rPr lang="en-US" dirty="0"/>
              <a:t>Understanding important architectural impacts</a:t>
            </a:r>
          </a:p>
          <a:p>
            <a:pPr lvl="1"/>
            <a:r>
              <a:rPr lang="en-US" dirty="0"/>
              <a:t>Performance and other quality attributes </a:t>
            </a:r>
          </a:p>
          <a:p>
            <a:pPr lvl="1"/>
            <a:r>
              <a:rPr lang="en-US" dirty="0"/>
              <a:t>Security, privacy, scalability, sustainability</a:t>
            </a:r>
            <a:r>
              <a:rPr lang="mr-IN" dirty="0"/>
              <a:t>…</a:t>
            </a:r>
            <a:endParaRPr lang="en-AU" dirty="0"/>
          </a:p>
          <a:p>
            <a:r>
              <a:rPr lang="en-AU" dirty="0"/>
              <a:t>Design trade-offs regarding quality attributes</a:t>
            </a:r>
          </a:p>
          <a:p>
            <a:r>
              <a:rPr lang="en-AU" dirty="0"/>
              <a:t>Making informed</a:t>
            </a:r>
            <a:r>
              <a:rPr lang="en-US" dirty="0"/>
              <a:t> architectural</a:t>
            </a:r>
            <a:r>
              <a:rPr lang="en-AU" dirty="0"/>
              <a:t> decisions</a:t>
            </a:r>
          </a:p>
          <a:p>
            <a:pPr lvl="1"/>
            <a:r>
              <a:rPr lang="en-AU" dirty="0"/>
              <a:t>…and documenting them</a:t>
            </a:r>
          </a:p>
          <a:p>
            <a:r>
              <a:rPr lang="en-US" dirty="0"/>
              <a:t>Rationale to support architectural decisions </a:t>
            </a:r>
          </a:p>
          <a:p>
            <a:pPr lvl="1"/>
            <a:r>
              <a:rPr lang="en-US" dirty="0"/>
              <a:t>Whether to employ a blockchain or some conventional components</a:t>
            </a:r>
          </a:p>
        </p:txBody>
      </p:sp>
      <p:sp>
        <p:nvSpPr>
          <p:cNvPr id="4" name="Foliennummernplatzhalter 3">
            <a:extLst>
              <a:ext uri="{FF2B5EF4-FFF2-40B4-BE49-F238E27FC236}">
                <a16:creationId xmlns:a16="http://schemas.microsoft.com/office/drawing/2014/main" id="{58C6F846-DA3A-45DA-89ED-9144A5F744D3}"/>
              </a:ext>
            </a:extLst>
          </p:cNvPr>
          <p:cNvSpPr>
            <a:spLocks noGrp="1"/>
          </p:cNvSpPr>
          <p:nvPr>
            <p:ph type="sldNum" sz="quarter" idx="4"/>
          </p:nvPr>
        </p:nvSpPr>
        <p:spPr/>
        <p:txBody>
          <a:bodyPr/>
          <a:lstStyle/>
          <a:p>
            <a:fld id="{97F98C0B-273E-428A-ABCF-EBED2BA25188}" type="slidenum">
              <a:rPr lang="en-US" smtClean="0"/>
              <a:t>18</a:t>
            </a:fld>
            <a:endParaRPr lang="en-US"/>
          </a:p>
        </p:txBody>
      </p:sp>
    </p:spTree>
    <p:extLst>
      <p:ext uri="{BB962C8B-B14F-4D97-AF65-F5344CB8AC3E}">
        <p14:creationId xmlns:p14="http://schemas.microsoft.com/office/powerpoint/2010/main" val="3515050957"/>
      </p:ext>
    </p:extLst>
  </p:cSld>
  <p:clrMapOvr>
    <a:masterClrMapping/>
  </p:clrMapOvr>
  <mc:AlternateContent xmlns:mc="http://schemas.openxmlformats.org/markup-compatibility/2006" xmlns:p14="http://schemas.microsoft.com/office/powerpoint/2010/main">
    <mc:Choice Requires="p14">
      <p:transition spd="slow" p14:dur="2000" advTm="49260"/>
    </mc:Choice>
    <mc:Fallback xmlns="">
      <p:transition xmlns:p14="http://schemas.microsoft.com/office/powerpoint/2010/main" spd="slow" advTm="492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as a Software Component</a:t>
            </a:r>
          </a:p>
        </p:txBody>
      </p:sp>
      <p:sp>
        <p:nvSpPr>
          <p:cNvPr id="21" name="Content Placeholder 20"/>
          <p:cNvSpPr>
            <a:spLocks noGrp="1"/>
          </p:cNvSpPr>
          <p:nvPr>
            <p:ph idx="1"/>
          </p:nvPr>
        </p:nvSpPr>
        <p:spPr/>
        <p:txBody>
          <a:bodyPr>
            <a:normAutofit/>
          </a:bodyPr>
          <a:lstStyle/>
          <a:p>
            <a:r>
              <a:rPr lang="en-US" dirty="0"/>
              <a:t>Complex, network-based software component</a:t>
            </a:r>
          </a:p>
          <a:p>
            <a:pPr marL="342900" lvl="1" indent="0">
              <a:buNone/>
            </a:pPr>
            <a:endParaRPr lang="en-AU" dirty="0"/>
          </a:p>
          <a:p>
            <a:r>
              <a:rPr lang="en-AU" dirty="0"/>
              <a:t>Features</a:t>
            </a:r>
          </a:p>
          <a:p>
            <a:pPr lvl="1"/>
            <a:r>
              <a:rPr lang="en-AU" dirty="0"/>
              <a:t>Cryptographically-secure payment</a:t>
            </a:r>
          </a:p>
          <a:p>
            <a:pPr lvl="1"/>
            <a:r>
              <a:rPr lang="en-AU" dirty="0"/>
              <a:t>Mining</a:t>
            </a:r>
          </a:p>
          <a:p>
            <a:pPr lvl="1"/>
            <a:r>
              <a:rPr lang="en-AU" dirty="0"/>
              <a:t>Transaction Validation</a:t>
            </a:r>
          </a:p>
          <a:p>
            <a:pPr lvl="1"/>
            <a:r>
              <a:rPr lang="en-AU" dirty="0"/>
              <a:t>Incentive mechanism</a:t>
            </a:r>
          </a:p>
          <a:p>
            <a:pPr lvl="1"/>
            <a:r>
              <a:rPr lang="en-AU" dirty="0"/>
              <a:t>Permission management</a:t>
            </a:r>
          </a:p>
          <a:p>
            <a:pPr lvl="1"/>
            <a:endParaRPr lang="en-AU" dirty="0"/>
          </a:p>
        </p:txBody>
      </p:sp>
      <p:sp>
        <p:nvSpPr>
          <p:cNvPr id="4" name="Foliennummernplatzhalter 3">
            <a:extLst>
              <a:ext uri="{FF2B5EF4-FFF2-40B4-BE49-F238E27FC236}">
                <a16:creationId xmlns:a16="http://schemas.microsoft.com/office/drawing/2014/main" id="{E7A76A05-ABA1-45D3-A233-F2F17B0839BA}"/>
              </a:ext>
            </a:extLst>
          </p:cNvPr>
          <p:cNvSpPr>
            <a:spLocks noGrp="1"/>
          </p:cNvSpPr>
          <p:nvPr>
            <p:ph type="sldNum" sz="quarter" idx="4"/>
          </p:nvPr>
        </p:nvSpPr>
        <p:spPr/>
        <p:txBody>
          <a:bodyPr/>
          <a:lstStyle/>
          <a:p>
            <a:fld id="{97F98C0B-273E-428A-ABCF-EBED2BA25188}" type="slidenum">
              <a:rPr lang="en-US" smtClean="0"/>
              <a:t>19</a:t>
            </a:fld>
            <a:endParaRPr lang="en-US" dirty="0"/>
          </a:p>
        </p:txBody>
      </p:sp>
    </p:spTree>
    <p:extLst>
      <p:ext uri="{BB962C8B-B14F-4D97-AF65-F5344CB8AC3E}">
        <p14:creationId xmlns:p14="http://schemas.microsoft.com/office/powerpoint/2010/main" val="2487588237"/>
      </p:ext>
    </p:extLst>
  </p:cSld>
  <p:clrMapOvr>
    <a:masterClrMapping/>
  </p:clrMapOvr>
  <mc:AlternateContent xmlns:mc="http://schemas.openxmlformats.org/markup-compatibility/2006" xmlns:p14="http://schemas.microsoft.com/office/powerpoint/2010/main">
    <mc:Choice Requires="p14">
      <p:transition spd="slow" p14:dur="2000" advTm="49260"/>
    </mc:Choice>
    <mc:Fallback xmlns="">
      <p:transition xmlns:p14="http://schemas.microsoft.com/office/powerpoint/2010/main" spd="slow" advTm="4926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A572-7D1C-4A34-B76F-5B1E3A6884A5}"/>
              </a:ext>
            </a:extLst>
          </p:cNvPr>
          <p:cNvSpPr>
            <a:spLocks noGrp="1"/>
          </p:cNvSpPr>
          <p:nvPr>
            <p:ph type="title"/>
          </p:nvPr>
        </p:nvSpPr>
        <p:spPr/>
        <p:txBody>
          <a:bodyPr/>
          <a:lstStyle/>
          <a:p>
            <a:r>
              <a:rPr lang="en-US" dirty="0"/>
              <a:t>What will you learn today?</a:t>
            </a:r>
            <a:endParaRPr lang="en-DE" dirty="0"/>
          </a:p>
        </p:txBody>
      </p:sp>
      <p:sp>
        <p:nvSpPr>
          <p:cNvPr id="3" name="Content Placeholder 2">
            <a:extLst>
              <a:ext uri="{FF2B5EF4-FFF2-40B4-BE49-F238E27FC236}">
                <a16:creationId xmlns:a16="http://schemas.microsoft.com/office/drawing/2014/main" id="{5DE2837C-F031-41DD-A711-B220DB1CD379}"/>
              </a:ext>
            </a:extLst>
          </p:cNvPr>
          <p:cNvSpPr>
            <a:spLocks noGrp="1"/>
          </p:cNvSpPr>
          <p:nvPr>
            <p:ph idx="1"/>
          </p:nvPr>
        </p:nvSpPr>
        <p:spPr/>
        <p:txBody>
          <a:bodyPr/>
          <a:lstStyle/>
          <a:p>
            <a:r>
              <a:rPr lang="en-US" dirty="0"/>
              <a:t>Software Architecture Basics</a:t>
            </a:r>
          </a:p>
          <a:p>
            <a:r>
              <a:rPr lang="en-US" dirty="0"/>
              <a:t>Blockchain in Software Architectures</a:t>
            </a:r>
          </a:p>
          <a:p>
            <a:r>
              <a:rPr lang="en-US" dirty="0"/>
              <a:t>Functionality of Blockchain</a:t>
            </a:r>
          </a:p>
          <a:p>
            <a:pPr lvl="1"/>
            <a:r>
              <a:rPr lang="en-US" dirty="0"/>
              <a:t>Data Storage</a:t>
            </a:r>
          </a:p>
          <a:p>
            <a:pPr lvl="1"/>
            <a:r>
              <a:rPr lang="en-US" dirty="0"/>
              <a:t>Computation</a:t>
            </a:r>
          </a:p>
          <a:p>
            <a:pPr lvl="1"/>
            <a:r>
              <a:rPr lang="en-US" dirty="0"/>
              <a:t>Communication</a:t>
            </a:r>
          </a:p>
          <a:p>
            <a:pPr lvl="1"/>
            <a:r>
              <a:rPr lang="en-US" dirty="0"/>
              <a:t>Asset Management</a:t>
            </a:r>
          </a:p>
          <a:p>
            <a:endParaRPr lang="en-DE" dirty="0"/>
          </a:p>
        </p:txBody>
      </p:sp>
      <p:sp>
        <p:nvSpPr>
          <p:cNvPr id="4" name="Slide Number Placeholder 3">
            <a:extLst>
              <a:ext uri="{FF2B5EF4-FFF2-40B4-BE49-F238E27FC236}">
                <a16:creationId xmlns:a16="http://schemas.microsoft.com/office/drawing/2014/main" id="{D99E7A5A-0786-4C00-BE33-3CC3A8BB3C67}"/>
              </a:ext>
            </a:extLst>
          </p:cNvPr>
          <p:cNvSpPr>
            <a:spLocks noGrp="1"/>
          </p:cNvSpPr>
          <p:nvPr>
            <p:ph type="sldNum" sz="quarter" idx="4"/>
          </p:nvPr>
        </p:nvSpPr>
        <p:spPr/>
        <p:txBody>
          <a:bodyPr/>
          <a:lstStyle/>
          <a:p>
            <a:fld id="{97F98C0B-273E-428A-ABCF-EBED2BA25188}" type="slidenum">
              <a:rPr lang="en-US" smtClean="0"/>
              <a:t>2</a:t>
            </a:fld>
            <a:endParaRPr lang="en-US"/>
          </a:p>
        </p:txBody>
      </p:sp>
    </p:spTree>
    <p:extLst>
      <p:ext uri="{BB962C8B-B14F-4D97-AF65-F5344CB8AC3E}">
        <p14:creationId xmlns:p14="http://schemas.microsoft.com/office/powerpoint/2010/main" val="232570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00" y="287998"/>
            <a:ext cx="6631640" cy="737129"/>
          </a:xfrm>
        </p:spPr>
        <p:txBody>
          <a:bodyPr>
            <a:normAutofit fontScale="90000"/>
          </a:bodyPr>
          <a:lstStyle/>
          <a:p>
            <a:r>
              <a:rPr lang="en-AU" dirty="0"/>
              <a:t>Functions blockchain can provide in an application architecture</a:t>
            </a:r>
          </a:p>
        </p:txBody>
      </p:sp>
      <p:sp>
        <p:nvSpPr>
          <p:cNvPr id="3" name="Content Placeholder 2"/>
          <p:cNvSpPr>
            <a:spLocks noGrp="1"/>
          </p:cNvSpPr>
          <p:nvPr>
            <p:ph idx="1"/>
          </p:nvPr>
        </p:nvSpPr>
        <p:spPr>
          <a:xfrm>
            <a:off x="648000" y="1195983"/>
            <a:ext cx="7920000" cy="3845917"/>
          </a:xfrm>
        </p:spPr>
        <p:txBody>
          <a:bodyPr/>
          <a:lstStyle/>
          <a:p>
            <a:r>
              <a:rPr lang="en-AU" dirty="0"/>
              <a:t>Blockchain as…</a:t>
            </a:r>
          </a:p>
        </p:txBody>
      </p:sp>
      <p:sp>
        <p:nvSpPr>
          <p:cNvPr id="5" name="Slide Number Placeholder 4"/>
          <p:cNvSpPr>
            <a:spLocks noGrp="1"/>
          </p:cNvSpPr>
          <p:nvPr>
            <p:ph type="sldNum" sz="quarter" idx="4"/>
          </p:nvPr>
        </p:nvSpPr>
        <p:spPr>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z="1200">
                <a:solidFill>
                  <a:schemeClr val="tx1"/>
                </a:solidFill>
              </a:rPr>
              <a:pPr/>
              <a:t>20</a:t>
            </a:fld>
            <a:r>
              <a:rPr lang="en-AU" sz="1200" dirty="0">
                <a:solidFill>
                  <a:schemeClr val="tx1"/>
                </a:solidFill>
              </a:rPr>
              <a:t>  </a:t>
            </a:r>
          </a:p>
        </p:txBody>
      </p:sp>
      <p:graphicFrame>
        <p:nvGraphicFramePr>
          <p:cNvPr id="14" name="Diagram 13"/>
          <p:cNvGraphicFramePr/>
          <p:nvPr>
            <p:extLst>
              <p:ext uri="{D42A27DB-BD31-4B8C-83A1-F6EECF244321}">
                <p14:modId xmlns:p14="http://schemas.microsoft.com/office/powerpoint/2010/main" val="23936808"/>
              </p:ext>
            </p:extLst>
          </p:nvPr>
        </p:nvGraphicFramePr>
        <p:xfrm>
          <a:off x="960121" y="879072"/>
          <a:ext cx="7152006" cy="4863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2221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Recap: Properties of Blockchain</a:t>
            </a:r>
          </a:p>
        </p:txBody>
      </p:sp>
      <p:sp>
        <p:nvSpPr>
          <p:cNvPr id="7" name="Content Placeholder 3"/>
          <p:cNvSpPr>
            <a:spLocks noGrp="1"/>
          </p:cNvSpPr>
          <p:nvPr>
            <p:ph idx="1"/>
          </p:nvPr>
        </p:nvSpPr>
        <p:spPr/>
        <p:txBody>
          <a:bodyPr>
            <a:normAutofit lnSpcReduction="10000"/>
          </a:bodyPr>
          <a:lstStyle/>
          <a:p>
            <a:r>
              <a:rPr lang="en-AU" altLang="zh-CN" dirty="0"/>
              <a:t>Blockchain cannot meet the requirements of all usage scenarios</a:t>
            </a:r>
          </a:p>
          <a:p>
            <a:pPr lvl="1"/>
            <a:r>
              <a:rPr lang="en-AU" altLang="zh-CN" dirty="0"/>
              <a:t>E.g. those that require real-time processing</a:t>
            </a:r>
            <a:r>
              <a:rPr lang="en-US" altLang="zh-CN" dirty="0"/>
              <a:t> </a:t>
            </a:r>
          </a:p>
          <a:p>
            <a:r>
              <a:rPr lang="en-US" dirty="0"/>
              <a:t>Fundamental Properties </a:t>
            </a:r>
          </a:p>
          <a:p>
            <a:pPr lvl="1"/>
            <a:r>
              <a:rPr lang="en-US" dirty="0"/>
              <a:t>Immutability  </a:t>
            </a:r>
            <a:r>
              <a:rPr lang="en-US" i="1" dirty="0"/>
              <a:t>from committed transaction</a:t>
            </a:r>
          </a:p>
          <a:p>
            <a:pPr lvl="1"/>
            <a:r>
              <a:rPr lang="en-US" dirty="0"/>
              <a:t>Integrity  </a:t>
            </a:r>
            <a:r>
              <a:rPr lang="en-US" i="1" dirty="0"/>
              <a:t>from cryptographic methods</a:t>
            </a:r>
          </a:p>
          <a:p>
            <a:pPr lvl="1"/>
            <a:r>
              <a:rPr lang="en-US" dirty="0"/>
              <a:t>Transparency  </a:t>
            </a:r>
            <a:r>
              <a:rPr lang="en-US" i="1" dirty="0"/>
              <a:t>from public access</a:t>
            </a:r>
          </a:p>
          <a:p>
            <a:pPr lvl="1"/>
            <a:r>
              <a:rPr lang="en-US" dirty="0"/>
              <a:t>Equal rights  </a:t>
            </a:r>
            <a:r>
              <a:rPr lang="en-US" i="1" dirty="0"/>
              <a:t>from consensus and p2p structure</a:t>
            </a:r>
          </a:p>
          <a:p>
            <a:r>
              <a:rPr lang="en-US" dirty="0"/>
              <a:t>Limitation</a:t>
            </a:r>
          </a:p>
          <a:p>
            <a:pPr lvl="1"/>
            <a:r>
              <a:rPr lang="en-US" dirty="0"/>
              <a:t>Data privacy</a:t>
            </a:r>
          </a:p>
          <a:p>
            <a:pPr lvl="1"/>
            <a:r>
              <a:rPr lang="en-US" dirty="0"/>
              <a:t>Scalability </a:t>
            </a:r>
          </a:p>
          <a:p>
            <a:pPr lvl="2"/>
            <a:r>
              <a:rPr lang="en-US" dirty="0"/>
              <a:t>Size of the data on blockchain</a:t>
            </a:r>
          </a:p>
          <a:p>
            <a:pPr lvl="2"/>
            <a:r>
              <a:rPr lang="en-US" dirty="0"/>
              <a:t>Transaction processing rate, throughput</a:t>
            </a:r>
          </a:p>
          <a:p>
            <a:pPr lvl="2"/>
            <a:r>
              <a:rPr lang="en-US" dirty="0"/>
              <a:t>Latency of data transmission and commits</a:t>
            </a:r>
          </a:p>
          <a:p>
            <a:pPr lvl="1"/>
            <a:endParaRPr lang="en-US" dirty="0"/>
          </a:p>
          <a:p>
            <a:pPr lvl="1"/>
            <a:endParaRPr lang="en-US" i="1" dirty="0"/>
          </a:p>
        </p:txBody>
      </p:sp>
      <p:sp>
        <p:nvSpPr>
          <p:cNvPr id="4" name="Foliennummernplatzhalter 3">
            <a:extLst>
              <a:ext uri="{FF2B5EF4-FFF2-40B4-BE49-F238E27FC236}">
                <a16:creationId xmlns:a16="http://schemas.microsoft.com/office/drawing/2014/main" id="{6771EFBF-5447-45F7-B30D-334AE1DD5EBD}"/>
              </a:ext>
            </a:extLst>
          </p:cNvPr>
          <p:cNvSpPr>
            <a:spLocks noGrp="1"/>
          </p:cNvSpPr>
          <p:nvPr>
            <p:ph type="sldNum" sz="quarter" idx="4"/>
          </p:nvPr>
        </p:nvSpPr>
        <p:spPr/>
        <p:txBody>
          <a:bodyPr/>
          <a:lstStyle/>
          <a:p>
            <a:fld id="{97F98C0B-273E-428A-ABCF-EBED2BA25188}" type="slidenum">
              <a:rPr lang="en-US" smtClean="0"/>
              <a:t>21</a:t>
            </a:fld>
            <a:endParaRPr lang="en-US" dirty="0"/>
          </a:p>
        </p:txBody>
      </p:sp>
    </p:spTree>
    <p:extLst>
      <p:ext uri="{BB962C8B-B14F-4D97-AF65-F5344CB8AC3E}">
        <p14:creationId xmlns:p14="http://schemas.microsoft.com/office/powerpoint/2010/main" val="1875265997"/>
      </p:ext>
    </p:extLst>
  </p:cSld>
  <p:clrMapOvr>
    <a:masterClrMapping/>
  </p:clrMapOvr>
  <mc:AlternateContent xmlns:mc="http://schemas.openxmlformats.org/markup-compatibility/2006" xmlns:p14="http://schemas.microsoft.com/office/powerpoint/2010/main">
    <mc:Choice Requires="p14">
      <p:transition spd="slow" p14:dur="2000" advTm="128514"/>
    </mc:Choice>
    <mc:Fallback xmlns="">
      <p:transition xmlns:p14="http://schemas.microsoft.com/office/powerpoint/2010/main" spd="slow" advTm="1285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6C54504-A74A-47F1-B1A4-217F6731B122}"/>
              </a:ext>
            </a:extLst>
          </p:cNvPr>
          <p:cNvSpPr>
            <a:spLocks noGrp="1"/>
          </p:cNvSpPr>
          <p:nvPr>
            <p:ph type="ctrTitle"/>
          </p:nvPr>
        </p:nvSpPr>
        <p:spPr/>
        <p:txBody>
          <a:bodyPr>
            <a:noAutofit/>
          </a:bodyPr>
          <a:lstStyle/>
          <a:p>
            <a:r>
              <a:rPr lang="en-AU" sz="2800" b="1" dirty="0"/>
              <a:t>Functionality of Blockchain</a:t>
            </a:r>
            <a:br>
              <a:rPr lang="en-AU" sz="2800" b="1" dirty="0"/>
            </a:br>
            <a:br>
              <a:rPr lang="en-AU" sz="1800" b="1" dirty="0"/>
            </a:br>
            <a:r>
              <a:rPr lang="en-AU" sz="2000" b="1" dirty="0">
                <a:solidFill>
                  <a:srgbClr val="000000"/>
                </a:solidFill>
              </a:rPr>
              <a:t>Data Storage</a:t>
            </a:r>
            <a:br>
              <a:rPr lang="en-AU" sz="2000" b="1" dirty="0">
                <a:solidFill>
                  <a:srgbClr val="000000"/>
                </a:solidFill>
              </a:rPr>
            </a:br>
            <a:r>
              <a:rPr lang="en-AU" sz="2000" dirty="0"/>
              <a:t>Computation</a:t>
            </a:r>
            <a:br>
              <a:rPr lang="en-AU" sz="2000" dirty="0"/>
            </a:br>
            <a:r>
              <a:rPr lang="en-AU" sz="2000" dirty="0"/>
              <a:t>Communication</a:t>
            </a:r>
            <a:br>
              <a:rPr lang="en-AU" sz="2000" dirty="0"/>
            </a:br>
            <a:r>
              <a:rPr lang="en-AU" sz="2000" dirty="0"/>
              <a:t>Asset Management</a:t>
            </a:r>
            <a:br>
              <a:rPr lang="en-AU" sz="1800" b="1" dirty="0"/>
            </a:br>
            <a:endParaRPr lang="en-US" sz="1800" dirty="0"/>
          </a:p>
        </p:txBody>
      </p:sp>
    </p:spTree>
    <p:extLst>
      <p:ext uri="{BB962C8B-B14F-4D97-AF65-F5344CB8AC3E}">
        <p14:creationId xmlns:p14="http://schemas.microsoft.com/office/powerpoint/2010/main" val="1038742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8000" y="1295999"/>
            <a:ext cx="5235383" cy="3845917"/>
          </a:xfrm>
        </p:spPr>
        <p:txBody>
          <a:bodyPr>
            <a:normAutofit/>
          </a:bodyPr>
          <a:lstStyle/>
          <a:p>
            <a:r>
              <a:rPr lang="en-US" noProof="0" dirty="0"/>
              <a:t>Append only data store – prevent tampering of data</a:t>
            </a:r>
          </a:p>
          <a:p>
            <a:pPr lvl="1"/>
            <a:r>
              <a:rPr lang="en-US" sz="1514" dirty="0"/>
              <a:t>An ordered list of blocks, where each block contains a small (possibly empty) list of transactions. </a:t>
            </a:r>
          </a:p>
          <a:p>
            <a:pPr lvl="1"/>
            <a:r>
              <a:rPr lang="en-US" sz="1514" dirty="0"/>
              <a:t>Each block in is “chained” back to the previous block, by containing a hash of the previous block</a:t>
            </a:r>
          </a:p>
          <a:p>
            <a:r>
              <a:rPr lang="en-US" noProof="0" dirty="0"/>
              <a:t>Transactions</a:t>
            </a:r>
          </a:p>
          <a:p>
            <a:pPr lvl="1"/>
            <a:r>
              <a:rPr lang="en-US" sz="1514" dirty="0"/>
              <a:t>Information is recorded within the transactions </a:t>
            </a:r>
          </a:p>
          <a:p>
            <a:pPr lvl="1"/>
            <a:r>
              <a:rPr lang="en-US" sz="1514" dirty="0"/>
              <a:t>Update blockchain states</a:t>
            </a:r>
          </a:p>
          <a:p>
            <a:pPr lvl="1"/>
            <a:r>
              <a:rPr lang="en-US" sz="1514" dirty="0"/>
              <a:t>Store code, variables, and results of function call results</a:t>
            </a:r>
          </a:p>
          <a:p>
            <a:pPr lvl="1"/>
            <a:r>
              <a:rPr lang="en-US" sz="1514" dirty="0"/>
              <a:t>Public key and digital signatures are normally used to identify accounts and to ensure integrity and authorization of transactions</a:t>
            </a:r>
          </a:p>
        </p:txBody>
      </p:sp>
      <p:sp>
        <p:nvSpPr>
          <p:cNvPr id="5" name="Textplatzhalter 4">
            <a:extLst>
              <a:ext uri="{FF2B5EF4-FFF2-40B4-BE49-F238E27FC236}">
                <a16:creationId xmlns:a16="http://schemas.microsoft.com/office/drawing/2014/main" id="{ED0A84D0-4CA3-46BE-8E5F-E6DA841141DA}"/>
              </a:ext>
            </a:extLst>
          </p:cNvPr>
          <p:cNvSpPr>
            <a:spLocks noGrp="1"/>
          </p:cNvSpPr>
          <p:nvPr>
            <p:ph type="body" sz="quarter" idx="10"/>
          </p:nvPr>
        </p:nvSpPr>
        <p:spPr/>
        <p:txBody>
          <a:bodyPr>
            <a:normAutofit fontScale="85000" lnSpcReduction="20000"/>
          </a:bodyPr>
          <a:lstStyle/>
          <a:p>
            <a:r>
              <a:rPr lang="en-US" b="1" dirty="0"/>
              <a:t>Blockchain as Storage Element</a:t>
            </a:r>
          </a:p>
        </p:txBody>
      </p:sp>
      <p:sp>
        <p:nvSpPr>
          <p:cNvPr id="2" name="Title 1"/>
          <p:cNvSpPr>
            <a:spLocks noGrp="1"/>
          </p:cNvSpPr>
          <p:nvPr>
            <p:ph type="title"/>
          </p:nvPr>
        </p:nvSpPr>
        <p:spPr/>
        <p:txBody>
          <a:bodyPr>
            <a:normAutofit fontScale="90000"/>
          </a:bodyPr>
          <a:lstStyle/>
          <a:p>
            <a:r>
              <a:rPr lang="en-US" noProof="0" dirty="0"/>
              <a:t>Blockchain Functionality</a:t>
            </a:r>
          </a:p>
        </p:txBody>
      </p:sp>
      <p:pic>
        <p:nvPicPr>
          <p:cNvPr id="6" name="Picture 5"/>
          <p:cNvPicPr>
            <a:picLocks noChangeAspect="1"/>
          </p:cNvPicPr>
          <p:nvPr/>
        </p:nvPicPr>
        <p:blipFill>
          <a:blip r:embed="rId3"/>
          <a:stretch>
            <a:fillRect/>
          </a:stretch>
        </p:blipFill>
        <p:spPr>
          <a:xfrm>
            <a:off x="6032276" y="2026400"/>
            <a:ext cx="2463724" cy="2231548"/>
          </a:xfrm>
          <a:prstGeom prst="rect">
            <a:avLst/>
          </a:prstGeom>
        </p:spPr>
      </p:pic>
    </p:spTree>
    <p:extLst>
      <p:ext uri="{BB962C8B-B14F-4D97-AF65-F5344CB8AC3E}">
        <p14:creationId xmlns:p14="http://schemas.microsoft.com/office/powerpoint/2010/main" val="337609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Blockchain as Storage Element</a:t>
            </a:r>
          </a:p>
        </p:txBody>
      </p:sp>
      <p:sp>
        <p:nvSpPr>
          <p:cNvPr id="26" name="Content Placeholder 2"/>
          <p:cNvSpPr>
            <a:spLocks noGrp="1"/>
          </p:cNvSpPr>
          <p:nvPr>
            <p:ph idx="1"/>
          </p:nvPr>
        </p:nvSpPr>
        <p:spPr>
          <a:xfrm>
            <a:off x="2626858" y="1295999"/>
            <a:ext cx="5941142" cy="3845917"/>
          </a:xfrm>
        </p:spPr>
        <p:txBody>
          <a:bodyPr>
            <a:normAutofit/>
          </a:bodyPr>
          <a:lstStyle/>
          <a:p>
            <a:r>
              <a:rPr lang="en-US" dirty="0"/>
              <a:t>Blockchain data structure</a:t>
            </a:r>
          </a:p>
          <a:p>
            <a:pPr lvl="1"/>
            <a:r>
              <a:rPr lang="en-US" dirty="0"/>
              <a:t>Linked list with hash pointers</a:t>
            </a:r>
          </a:p>
          <a:p>
            <a:r>
              <a:rPr lang="en-US" dirty="0"/>
              <a:t>Tamper-proof</a:t>
            </a:r>
          </a:p>
          <a:p>
            <a:pPr lvl="1"/>
            <a:r>
              <a:rPr lang="en-US" dirty="0"/>
              <a:t>Computational constraints</a:t>
            </a:r>
          </a:p>
          <a:p>
            <a:pPr lvl="1"/>
            <a:r>
              <a:rPr lang="en-US" dirty="0"/>
              <a:t>Incentive scheme</a:t>
            </a:r>
          </a:p>
        </p:txBody>
      </p:sp>
      <p:sp>
        <p:nvSpPr>
          <p:cNvPr id="27" name="Foliennummernplatzhalter 26">
            <a:extLst>
              <a:ext uri="{FF2B5EF4-FFF2-40B4-BE49-F238E27FC236}">
                <a16:creationId xmlns:a16="http://schemas.microsoft.com/office/drawing/2014/main" id="{98EC93C8-DD96-4CE4-B227-C1EC3D28B5FE}"/>
              </a:ext>
            </a:extLst>
          </p:cNvPr>
          <p:cNvSpPr>
            <a:spLocks noGrp="1"/>
          </p:cNvSpPr>
          <p:nvPr>
            <p:ph type="sldNum" sz="quarter" idx="4"/>
          </p:nvPr>
        </p:nvSpPr>
        <p:spPr/>
        <p:txBody>
          <a:bodyPr/>
          <a:lstStyle/>
          <a:p>
            <a:fld id="{97F98C0B-273E-428A-ABCF-EBED2BA25188}" type="slidenum">
              <a:rPr lang="en-US" smtClean="0"/>
              <a:t>24</a:t>
            </a:fld>
            <a:endParaRPr lang="en-US"/>
          </a:p>
        </p:txBody>
      </p:sp>
      <p:sp>
        <p:nvSpPr>
          <p:cNvPr id="5" name="Rectangle 4"/>
          <p:cNvSpPr/>
          <p:nvPr/>
        </p:nvSpPr>
        <p:spPr>
          <a:xfrm>
            <a:off x="1114690" y="3610823"/>
            <a:ext cx="1890210" cy="15001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a:p>
        </p:txBody>
      </p:sp>
      <p:sp>
        <p:nvSpPr>
          <p:cNvPr id="6" name="Rectangle 5"/>
          <p:cNvSpPr/>
          <p:nvPr/>
        </p:nvSpPr>
        <p:spPr>
          <a:xfrm>
            <a:off x="1242516" y="4210890"/>
            <a:ext cx="1654372" cy="78008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1600" dirty="0">
                <a:solidFill>
                  <a:schemeClr val="tx1"/>
                </a:solidFill>
              </a:rPr>
              <a:t>⁞</a:t>
            </a:r>
          </a:p>
        </p:txBody>
      </p:sp>
      <p:sp>
        <p:nvSpPr>
          <p:cNvPr id="7" name="Rectangle 6"/>
          <p:cNvSpPr/>
          <p:nvPr/>
        </p:nvSpPr>
        <p:spPr>
          <a:xfrm>
            <a:off x="1242516" y="3771952"/>
            <a:ext cx="1654371" cy="43893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b="1" kern="1200" dirty="0">
                <a:solidFill>
                  <a:schemeClr val="tx1"/>
                </a:solidFill>
              </a:rPr>
              <a:t>      </a:t>
            </a:r>
            <a:r>
              <a:rPr lang="en-AU" kern="1200" dirty="0">
                <a:solidFill>
                  <a:schemeClr val="tx1"/>
                </a:solidFill>
              </a:rPr>
              <a:t>of previous block</a:t>
            </a:r>
          </a:p>
        </p:txBody>
      </p:sp>
      <p:sp>
        <p:nvSpPr>
          <p:cNvPr id="8" name="TextBox 7"/>
          <p:cNvSpPr txBox="1"/>
          <p:nvPr/>
        </p:nvSpPr>
        <p:spPr>
          <a:xfrm>
            <a:off x="6893332" y="2789622"/>
            <a:ext cx="486054" cy="318242"/>
          </a:xfrm>
          <a:prstGeom prst="rect">
            <a:avLst/>
          </a:prstGeom>
          <a:noFill/>
        </p:spPr>
        <p:txBody>
          <a:bodyPr wrap="square" lIns="71323" tIns="35662" rIns="71323" bIns="35662" rtlCol="0">
            <a:spAutoFit/>
          </a:bodyPr>
          <a:lstStyle/>
          <a:p>
            <a:r>
              <a:rPr lang="en-US" sz="1600" b="1" dirty="0"/>
              <a:t>H( )</a:t>
            </a:r>
          </a:p>
        </p:txBody>
      </p:sp>
      <p:sp>
        <p:nvSpPr>
          <p:cNvPr id="9" name="Rectangle 8"/>
          <p:cNvSpPr/>
          <p:nvPr/>
        </p:nvSpPr>
        <p:spPr>
          <a:xfrm>
            <a:off x="3274930" y="3610823"/>
            <a:ext cx="1890210" cy="15001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a:p>
        </p:txBody>
      </p:sp>
      <p:sp>
        <p:nvSpPr>
          <p:cNvPr id="10" name="Rectangle 9"/>
          <p:cNvSpPr/>
          <p:nvPr/>
        </p:nvSpPr>
        <p:spPr>
          <a:xfrm>
            <a:off x="3402756" y="4210890"/>
            <a:ext cx="1654372" cy="78008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1600" dirty="0">
                <a:solidFill>
                  <a:schemeClr val="tx1"/>
                </a:solidFill>
              </a:rPr>
              <a:t>⁞</a:t>
            </a:r>
          </a:p>
        </p:txBody>
      </p:sp>
      <p:sp>
        <p:nvSpPr>
          <p:cNvPr id="11" name="Rectangle 10"/>
          <p:cNvSpPr/>
          <p:nvPr/>
        </p:nvSpPr>
        <p:spPr>
          <a:xfrm>
            <a:off x="3402756" y="3771952"/>
            <a:ext cx="1654371" cy="43893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b="1" kern="1200" dirty="0">
                <a:solidFill>
                  <a:schemeClr val="tx1"/>
                </a:solidFill>
              </a:rPr>
              <a:t>     </a:t>
            </a:r>
            <a:r>
              <a:rPr lang="en-AU" kern="1200" dirty="0">
                <a:solidFill>
                  <a:schemeClr val="tx1"/>
                </a:solidFill>
              </a:rPr>
              <a:t>of previous block</a:t>
            </a:r>
          </a:p>
        </p:txBody>
      </p:sp>
      <p:sp>
        <p:nvSpPr>
          <p:cNvPr id="12" name="Rectangle 11"/>
          <p:cNvSpPr/>
          <p:nvPr/>
        </p:nvSpPr>
        <p:spPr>
          <a:xfrm>
            <a:off x="5415356" y="3629715"/>
            <a:ext cx="1890210" cy="15001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AU" kern="1200"/>
          </a:p>
        </p:txBody>
      </p:sp>
      <p:sp>
        <p:nvSpPr>
          <p:cNvPr id="13" name="Rectangle 12"/>
          <p:cNvSpPr/>
          <p:nvPr/>
        </p:nvSpPr>
        <p:spPr>
          <a:xfrm>
            <a:off x="5543182" y="4229782"/>
            <a:ext cx="1654372" cy="78008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Transactions</a:t>
            </a:r>
          </a:p>
          <a:p>
            <a:pPr algn="ctr"/>
            <a:r>
              <a:rPr lang="en-AU" sz="1600" dirty="0">
                <a:solidFill>
                  <a:schemeClr val="tx1"/>
                </a:solidFill>
              </a:rPr>
              <a:t>⁞</a:t>
            </a:r>
          </a:p>
        </p:txBody>
      </p:sp>
      <p:sp>
        <p:nvSpPr>
          <p:cNvPr id="14" name="Rectangle 13"/>
          <p:cNvSpPr/>
          <p:nvPr/>
        </p:nvSpPr>
        <p:spPr>
          <a:xfrm>
            <a:off x="5543182" y="3790844"/>
            <a:ext cx="1654371" cy="438938"/>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kern="1200" dirty="0">
                <a:solidFill>
                  <a:schemeClr val="tx1"/>
                </a:solidFill>
              </a:rPr>
              <a:t>      of previous block</a:t>
            </a:r>
          </a:p>
        </p:txBody>
      </p:sp>
      <p:sp>
        <p:nvSpPr>
          <p:cNvPr id="15" name="Rectangle 14"/>
          <p:cNvSpPr/>
          <p:nvPr/>
        </p:nvSpPr>
        <p:spPr>
          <a:xfrm>
            <a:off x="898666" y="2669609"/>
            <a:ext cx="1404156" cy="48005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AU" b="1" kern="1200" dirty="0"/>
              <a:t>Genesis Block</a:t>
            </a:r>
          </a:p>
        </p:txBody>
      </p:sp>
      <p:cxnSp>
        <p:nvCxnSpPr>
          <p:cNvPr id="16" name="Elbow Connector 15"/>
          <p:cNvCxnSpPr>
            <a:stCxn id="8" idx="2"/>
            <a:endCxn id="12" idx="3"/>
          </p:cNvCxnSpPr>
          <p:nvPr/>
        </p:nvCxnSpPr>
        <p:spPr>
          <a:xfrm rot="16200000" flipH="1">
            <a:off x="6584995" y="3659227"/>
            <a:ext cx="1271935" cy="169207"/>
          </a:xfrm>
          <a:prstGeom prst="bentConnector4">
            <a:avLst>
              <a:gd name="adj1" fmla="val 20514"/>
              <a:gd name="adj2" fmla="val 278728"/>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cxnSp>
        <p:nvCxnSpPr>
          <p:cNvPr id="17" name="Elbow Connector 16"/>
          <p:cNvCxnSpPr>
            <a:stCxn id="18" idx="0"/>
            <a:endCxn id="9" idx="3"/>
          </p:cNvCxnSpPr>
          <p:nvPr/>
        </p:nvCxnSpPr>
        <p:spPr>
          <a:xfrm rot="16200000" flipH="1" flipV="1">
            <a:off x="5226220" y="3800917"/>
            <a:ext cx="498909" cy="621069"/>
          </a:xfrm>
          <a:prstGeom prst="bentConnector4">
            <a:avLst>
              <a:gd name="adj1" fmla="val -45820"/>
              <a:gd name="adj2" fmla="val 69565"/>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sp>
        <p:nvSpPr>
          <p:cNvPr id="18" name="TextBox 17"/>
          <p:cNvSpPr txBox="1"/>
          <p:nvPr/>
        </p:nvSpPr>
        <p:spPr>
          <a:xfrm>
            <a:off x="5543182" y="3861998"/>
            <a:ext cx="486054" cy="287464"/>
          </a:xfrm>
          <a:prstGeom prst="rect">
            <a:avLst/>
          </a:prstGeom>
          <a:noFill/>
        </p:spPr>
        <p:txBody>
          <a:bodyPr wrap="square" lIns="71323" tIns="35662" rIns="71323" bIns="35662" rtlCol="0">
            <a:spAutoFit/>
          </a:bodyPr>
          <a:lstStyle/>
          <a:p>
            <a:r>
              <a:rPr lang="en-US" b="1" dirty="0"/>
              <a:t>H( )</a:t>
            </a:r>
          </a:p>
        </p:txBody>
      </p:sp>
      <p:sp>
        <p:nvSpPr>
          <p:cNvPr id="19" name="TextBox 18"/>
          <p:cNvSpPr txBox="1"/>
          <p:nvPr/>
        </p:nvSpPr>
        <p:spPr>
          <a:xfrm>
            <a:off x="3382942" y="3861998"/>
            <a:ext cx="432048" cy="287464"/>
          </a:xfrm>
          <a:prstGeom prst="rect">
            <a:avLst/>
          </a:prstGeom>
          <a:noFill/>
        </p:spPr>
        <p:txBody>
          <a:bodyPr wrap="square" lIns="71323" tIns="35662" rIns="71323" bIns="35662" rtlCol="0">
            <a:spAutoFit/>
          </a:bodyPr>
          <a:lstStyle/>
          <a:p>
            <a:r>
              <a:rPr lang="en-US" b="1" dirty="0"/>
              <a:t>H( )</a:t>
            </a:r>
          </a:p>
        </p:txBody>
      </p:sp>
      <p:cxnSp>
        <p:nvCxnSpPr>
          <p:cNvPr id="20" name="Elbow Connector 19"/>
          <p:cNvCxnSpPr>
            <a:stCxn id="19" idx="0"/>
            <a:endCxn id="5" idx="3"/>
          </p:cNvCxnSpPr>
          <p:nvPr/>
        </p:nvCxnSpPr>
        <p:spPr>
          <a:xfrm rot="16200000" flipH="1" flipV="1">
            <a:off x="3052478" y="3814419"/>
            <a:ext cx="498909" cy="594066"/>
          </a:xfrm>
          <a:prstGeom prst="bentConnector4">
            <a:avLst>
              <a:gd name="adj1" fmla="val -45820"/>
              <a:gd name="adj2" fmla="val 68182"/>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sp>
        <p:nvSpPr>
          <p:cNvPr id="21" name="TextBox 20"/>
          <p:cNvSpPr txBox="1"/>
          <p:nvPr/>
        </p:nvSpPr>
        <p:spPr>
          <a:xfrm>
            <a:off x="1222702" y="3861998"/>
            <a:ext cx="432048" cy="287464"/>
          </a:xfrm>
          <a:prstGeom prst="rect">
            <a:avLst/>
          </a:prstGeom>
          <a:noFill/>
        </p:spPr>
        <p:txBody>
          <a:bodyPr wrap="square" lIns="71323" tIns="35662" rIns="71323" bIns="35662" rtlCol="0">
            <a:spAutoFit/>
          </a:bodyPr>
          <a:lstStyle/>
          <a:p>
            <a:r>
              <a:rPr lang="en-US" b="1" dirty="0"/>
              <a:t>H( )</a:t>
            </a:r>
          </a:p>
        </p:txBody>
      </p:sp>
      <p:cxnSp>
        <p:nvCxnSpPr>
          <p:cNvPr id="22" name="Elbow Connector 21"/>
          <p:cNvCxnSpPr>
            <a:stCxn id="21" idx="0"/>
            <a:endCxn id="15" idx="2"/>
          </p:cNvCxnSpPr>
          <p:nvPr/>
        </p:nvCxnSpPr>
        <p:spPr>
          <a:xfrm rot="5400000" flipH="1" flipV="1">
            <a:off x="1163567" y="3424821"/>
            <a:ext cx="712336" cy="162018"/>
          </a:xfrm>
          <a:prstGeom prst="bentConnector3">
            <a:avLst>
              <a:gd name="adj1" fmla="val 50000"/>
            </a:avLst>
          </a:prstGeom>
          <a:ln w="38100" cmpd="sng">
            <a:tailEnd type="arrow"/>
          </a:ln>
        </p:spPr>
        <p:style>
          <a:lnRef idx="2">
            <a:schemeClr val="accent2">
              <a:shade val="50000"/>
            </a:schemeClr>
          </a:lnRef>
          <a:fillRef idx="1">
            <a:schemeClr val="accent2"/>
          </a:fillRef>
          <a:effectRef idx="0">
            <a:schemeClr val="accent2"/>
          </a:effectRef>
          <a:fontRef idx="minor">
            <a:schemeClr val="lt1"/>
          </a:fontRef>
        </p:style>
      </p:cxnSp>
      <p:pic>
        <p:nvPicPr>
          <p:cNvPr id="23" name="Picture 22" descr="143221584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2762" y="4289788"/>
            <a:ext cx="573900" cy="637667"/>
          </a:xfrm>
          <a:prstGeom prst="rect">
            <a:avLst/>
          </a:prstGeom>
        </p:spPr>
      </p:pic>
      <p:pic>
        <p:nvPicPr>
          <p:cNvPr id="24" name="Picture 23" descr="143221584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4930" y="3809735"/>
            <a:ext cx="573900" cy="637667"/>
          </a:xfrm>
          <a:prstGeom prst="rect">
            <a:avLst/>
          </a:prstGeom>
        </p:spPr>
      </p:pic>
      <p:pic>
        <p:nvPicPr>
          <p:cNvPr id="25" name="Picture 24" descr="143221584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5170" y="3809735"/>
            <a:ext cx="573900" cy="637667"/>
          </a:xfrm>
          <a:prstGeom prst="rect">
            <a:avLst/>
          </a:prstGeom>
        </p:spPr>
      </p:pic>
    </p:spTree>
    <p:extLst>
      <p:ext uri="{BB962C8B-B14F-4D97-AF65-F5344CB8AC3E}">
        <p14:creationId xmlns:p14="http://schemas.microsoft.com/office/powerpoint/2010/main" val="10672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p:cNvSpPr>
            <a:spLocks noGrp="1"/>
          </p:cNvSpPr>
          <p:nvPr>
            <p:ph idx="1"/>
          </p:nvPr>
        </p:nvSpPr>
        <p:spPr>
          <a:xfrm>
            <a:off x="648000" y="1296000"/>
            <a:ext cx="7920000" cy="3873705"/>
          </a:xfrm>
        </p:spPr>
        <p:txBody>
          <a:bodyPr>
            <a:normAutofit/>
          </a:bodyPr>
          <a:lstStyle/>
          <a:p>
            <a:r>
              <a:rPr lang="en-US" dirty="0"/>
              <a:t>Transactions represent authorized state transitions</a:t>
            </a:r>
          </a:p>
          <a:p>
            <a:endParaRPr lang="en-US" dirty="0"/>
          </a:p>
          <a:p>
            <a:endParaRPr lang="de-DE" dirty="0"/>
          </a:p>
          <a:p>
            <a:endParaRPr lang="de-DE" dirty="0"/>
          </a:p>
          <a:p>
            <a:endParaRPr lang="en-US" dirty="0"/>
          </a:p>
          <a:p>
            <a:r>
              <a:rPr lang="en-US" dirty="0"/>
              <a:t>Transactions can record data </a:t>
            </a:r>
          </a:p>
          <a:p>
            <a:r>
              <a:rPr lang="en-US" dirty="0"/>
              <a:t>Transaction can transfer control of digital assets among participants</a:t>
            </a:r>
          </a:p>
          <a:p>
            <a:pPr lvl="1"/>
            <a:r>
              <a:rPr lang="en-US" dirty="0"/>
              <a:t>Crypto-currencies </a:t>
            </a:r>
          </a:p>
          <a:p>
            <a:pPr lvl="1"/>
            <a:r>
              <a:rPr lang="en-US" dirty="0"/>
              <a:t>Smart contract-based digital assets</a:t>
            </a:r>
          </a:p>
        </p:txBody>
      </p:sp>
      <p:sp>
        <p:nvSpPr>
          <p:cNvPr id="49" name="Text Placeholder 3"/>
          <p:cNvSpPr>
            <a:spLocks noGrp="1"/>
          </p:cNvSpPr>
          <p:nvPr>
            <p:ph type="body" sz="quarter" idx="10"/>
          </p:nvPr>
        </p:nvSpPr>
        <p:spPr/>
        <p:txBody>
          <a:bodyPr>
            <a:normAutofit fontScale="85000" lnSpcReduction="20000"/>
          </a:bodyPr>
          <a:lstStyle/>
          <a:p>
            <a:r>
              <a:rPr lang="en-US" dirty="0"/>
              <a:t>Transactions</a:t>
            </a:r>
          </a:p>
        </p:txBody>
      </p:sp>
      <p:sp>
        <p:nvSpPr>
          <p:cNvPr id="2" name="Title 1"/>
          <p:cNvSpPr>
            <a:spLocks noGrp="1"/>
          </p:cNvSpPr>
          <p:nvPr>
            <p:ph type="title"/>
          </p:nvPr>
        </p:nvSpPr>
        <p:spPr/>
        <p:txBody>
          <a:bodyPr>
            <a:normAutofit fontScale="90000"/>
          </a:bodyPr>
          <a:lstStyle/>
          <a:p>
            <a:r>
              <a:rPr lang="en-US" dirty="0"/>
              <a:t>Blockchain as Storage Element</a:t>
            </a:r>
          </a:p>
        </p:txBody>
      </p:sp>
      <p:sp>
        <p:nvSpPr>
          <p:cNvPr id="27" name="Rectangle 26"/>
          <p:cNvSpPr/>
          <p:nvPr/>
        </p:nvSpPr>
        <p:spPr>
          <a:xfrm>
            <a:off x="2391648" y="1658847"/>
            <a:ext cx="1095375" cy="440973"/>
          </a:xfrm>
          <a:prstGeom prst="rect">
            <a:avLst/>
          </a:prstGeom>
        </p:spPr>
        <p:style>
          <a:lnRef idx="1">
            <a:schemeClr val="accent1"/>
          </a:lnRef>
          <a:fillRef idx="3">
            <a:schemeClr val="accent1"/>
          </a:fillRef>
          <a:effectRef idx="2">
            <a:schemeClr val="accent1"/>
          </a:effectRef>
          <a:fontRef idx="minor">
            <a:schemeClr val="lt1"/>
          </a:fontRef>
        </p:style>
        <p:txBody>
          <a:bodyPr lIns="71323" tIns="35662" rIns="71323" bIns="35662" rtlCol="0" anchor="ctr"/>
          <a:lstStyle/>
          <a:p>
            <a:pPr algn="ctr"/>
            <a:r>
              <a:rPr lang="en-US" dirty="0"/>
              <a:t>State</a:t>
            </a:r>
            <a:r>
              <a:rPr lang="en-US" baseline="-25000" dirty="0"/>
              <a:t>n</a:t>
            </a:r>
          </a:p>
        </p:txBody>
      </p:sp>
      <p:sp>
        <p:nvSpPr>
          <p:cNvPr id="28" name="Rectangle 27"/>
          <p:cNvSpPr/>
          <p:nvPr/>
        </p:nvSpPr>
        <p:spPr>
          <a:xfrm>
            <a:off x="2394822" y="2513452"/>
            <a:ext cx="1076325" cy="455083"/>
          </a:xfrm>
          <a:prstGeom prst="rect">
            <a:avLst/>
          </a:prstGeom>
        </p:spPr>
        <p:style>
          <a:lnRef idx="1">
            <a:schemeClr val="accent1"/>
          </a:lnRef>
          <a:fillRef idx="3">
            <a:schemeClr val="accent1"/>
          </a:fillRef>
          <a:effectRef idx="2">
            <a:schemeClr val="accent1"/>
          </a:effectRef>
          <a:fontRef idx="minor">
            <a:schemeClr val="lt1"/>
          </a:fontRef>
        </p:style>
        <p:txBody>
          <a:bodyPr lIns="71323" tIns="35662" rIns="71323" bIns="35662" rtlCol="0" anchor="ctr"/>
          <a:lstStyle/>
          <a:p>
            <a:pPr algn="ctr"/>
            <a:r>
              <a:rPr lang="en-US" dirty="0"/>
              <a:t>State</a:t>
            </a:r>
            <a:r>
              <a:rPr lang="en-US" baseline="-25000" dirty="0"/>
              <a:t>n+1</a:t>
            </a:r>
          </a:p>
        </p:txBody>
      </p:sp>
      <p:cxnSp>
        <p:nvCxnSpPr>
          <p:cNvPr id="40" name="Straight Arrow Connector 39"/>
          <p:cNvCxnSpPr>
            <a:stCxn id="27" idx="2"/>
            <a:endCxn id="28" idx="0"/>
          </p:cNvCxnSpPr>
          <p:nvPr/>
        </p:nvCxnSpPr>
        <p:spPr>
          <a:xfrm flipH="1">
            <a:off x="2932986" y="2099820"/>
            <a:ext cx="6350" cy="413633"/>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cxnSpLocks/>
          </p:cNvCxnSpPr>
          <p:nvPr/>
        </p:nvCxnSpPr>
        <p:spPr>
          <a:xfrm flipV="1">
            <a:off x="1651748" y="2316568"/>
            <a:ext cx="1282127" cy="6448"/>
          </a:xfrm>
          <a:prstGeom prst="straightConnector1">
            <a:avLst/>
          </a:prstGeom>
          <a:ln w="19050">
            <a:prstDash val="dash"/>
            <a:tailEnd type="arrow"/>
          </a:ln>
        </p:spPr>
        <p:style>
          <a:lnRef idx="2">
            <a:schemeClr val="accent1"/>
          </a:lnRef>
          <a:fillRef idx="0">
            <a:schemeClr val="accent1"/>
          </a:fillRef>
          <a:effectRef idx="1">
            <a:schemeClr val="accent1"/>
          </a:effectRef>
          <a:fontRef idx="minor">
            <a:schemeClr val="tx1"/>
          </a:fontRef>
        </p:style>
      </p:cxnSp>
      <p:sp>
        <p:nvSpPr>
          <p:cNvPr id="4" name="Textfeld 3">
            <a:extLst>
              <a:ext uri="{FF2B5EF4-FFF2-40B4-BE49-F238E27FC236}">
                <a16:creationId xmlns:a16="http://schemas.microsoft.com/office/drawing/2014/main" id="{498498FC-5F74-45A3-B386-B22E791ADFDC}"/>
              </a:ext>
            </a:extLst>
          </p:cNvPr>
          <p:cNvSpPr txBox="1"/>
          <p:nvPr/>
        </p:nvSpPr>
        <p:spPr>
          <a:xfrm>
            <a:off x="1302795" y="2162359"/>
            <a:ext cx="343492" cy="308418"/>
          </a:xfrm>
          <a:prstGeom prst="rect">
            <a:avLst/>
          </a:prstGeom>
          <a:noFill/>
        </p:spPr>
        <p:txBody>
          <a:bodyPr wrap="none" rtlCol="0">
            <a:spAutoFit/>
          </a:bodyPr>
          <a:lstStyle/>
          <a:p>
            <a:r>
              <a:rPr lang="de-DE" dirty="0" err="1"/>
              <a:t>Tx</a:t>
            </a:r>
            <a:endParaRPr lang="en-US" dirty="0"/>
          </a:p>
        </p:txBody>
      </p:sp>
    </p:spTree>
    <p:extLst>
      <p:ext uri="{BB962C8B-B14F-4D97-AF65-F5344CB8AC3E}">
        <p14:creationId xmlns:p14="http://schemas.microsoft.com/office/powerpoint/2010/main" val="2626170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Representation of Crypto-currency Holdings</a:t>
            </a:r>
          </a:p>
        </p:txBody>
      </p:sp>
      <p:sp>
        <p:nvSpPr>
          <p:cNvPr id="3" name="Content Placeholder 2"/>
          <p:cNvSpPr>
            <a:spLocks noGrp="1"/>
          </p:cNvSpPr>
          <p:nvPr>
            <p:ph idx="1"/>
          </p:nvPr>
        </p:nvSpPr>
        <p:spPr/>
        <p:txBody>
          <a:bodyPr/>
          <a:lstStyle/>
          <a:p>
            <a:r>
              <a:rPr lang="en-US" dirty="0"/>
              <a:t>Bitcoin</a:t>
            </a:r>
          </a:p>
          <a:p>
            <a:pPr lvl="1"/>
            <a:r>
              <a:rPr lang="en-US" dirty="0"/>
              <a:t>Collection of unspent transaction outputs (UTXO) from all previous transactions to that address</a:t>
            </a:r>
          </a:p>
          <a:p>
            <a:pPr lvl="1"/>
            <a:endParaRPr lang="en-US" dirty="0"/>
          </a:p>
          <a:p>
            <a:r>
              <a:rPr lang="en-US" dirty="0"/>
              <a:t>Ethereum</a:t>
            </a:r>
          </a:p>
          <a:p>
            <a:pPr lvl="1"/>
            <a:r>
              <a:rPr lang="en-US" dirty="0"/>
              <a:t>Represented in a global system state</a:t>
            </a:r>
          </a:p>
          <a:p>
            <a:pPr lvl="2"/>
            <a:r>
              <a:rPr lang="en-US" dirty="0"/>
              <a:t>Smart contract has its own storage: key-value data store</a:t>
            </a:r>
          </a:p>
          <a:p>
            <a:pPr lvl="2"/>
            <a:r>
              <a:rPr lang="en-US" dirty="0"/>
              <a:t>Updates to contract variables do not change the historical data</a:t>
            </a:r>
          </a:p>
          <a:p>
            <a:pPr lvl="2"/>
            <a:r>
              <a:rPr lang="en-US" dirty="0"/>
              <a:t>But: transactions update the latest view of those variables in the contract data store</a:t>
            </a:r>
          </a:p>
          <a:p>
            <a:pPr lvl="2"/>
            <a:endParaRPr lang="en-US" dirty="0"/>
          </a:p>
        </p:txBody>
      </p:sp>
      <p:sp>
        <p:nvSpPr>
          <p:cNvPr id="6" name="Foliennummernplatzhalter 5">
            <a:extLst>
              <a:ext uri="{FF2B5EF4-FFF2-40B4-BE49-F238E27FC236}">
                <a16:creationId xmlns:a16="http://schemas.microsoft.com/office/drawing/2014/main" id="{D32AA2FE-3D14-4569-962E-54456B5F349D}"/>
              </a:ext>
            </a:extLst>
          </p:cNvPr>
          <p:cNvSpPr>
            <a:spLocks noGrp="1"/>
          </p:cNvSpPr>
          <p:nvPr>
            <p:ph type="sldNum" sz="quarter" idx="4"/>
          </p:nvPr>
        </p:nvSpPr>
        <p:spPr/>
        <p:txBody>
          <a:bodyPr/>
          <a:lstStyle/>
          <a:p>
            <a:fld id="{97F98C0B-273E-428A-ABCF-EBED2BA25188}" type="slidenum">
              <a:rPr lang="en-US" smtClean="0"/>
              <a:t>26</a:t>
            </a:fld>
            <a:endParaRPr lang="en-US"/>
          </a:p>
        </p:txBody>
      </p:sp>
    </p:spTree>
    <p:extLst>
      <p:ext uri="{BB962C8B-B14F-4D97-AF65-F5344CB8AC3E}">
        <p14:creationId xmlns:p14="http://schemas.microsoft.com/office/powerpoint/2010/main" val="1780323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Storing Arbitrary Data on Blockchain</a:t>
            </a:r>
          </a:p>
        </p:txBody>
      </p:sp>
      <p:sp>
        <p:nvSpPr>
          <p:cNvPr id="3" name="Content Placeholder 2"/>
          <p:cNvSpPr>
            <a:spLocks noGrp="1"/>
          </p:cNvSpPr>
          <p:nvPr>
            <p:ph idx="1"/>
          </p:nvPr>
        </p:nvSpPr>
        <p:spPr/>
        <p:txBody>
          <a:bodyPr>
            <a:normAutofit fontScale="92500" lnSpcReduction="10000"/>
          </a:bodyPr>
          <a:lstStyle/>
          <a:p>
            <a:r>
              <a:rPr lang="en-US" dirty="0"/>
              <a:t>“Arbitrary”: not structured in a way defined by the protocol</a:t>
            </a:r>
          </a:p>
          <a:p>
            <a:r>
              <a:rPr lang="en-US" dirty="0"/>
              <a:t>Two ways of storing data on blockchain</a:t>
            </a:r>
          </a:p>
          <a:p>
            <a:pPr lvl="1"/>
            <a:r>
              <a:rPr lang="en-US" dirty="0"/>
              <a:t>Adding data into transaction</a:t>
            </a:r>
          </a:p>
          <a:p>
            <a:pPr lvl="2"/>
            <a:r>
              <a:rPr lang="en-US" dirty="0"/>
              <a:t>Bitcoin</a:t>
            </a:r>
          </a:p>
          <a:p>
            <a:pPr lvl="2"/>
            <a:r>
              <a:rPr lang="en-US" dirty="0"/>
              <a:t>Ethereum</a:t>
            </a:r>
          </a:p>
          <a:p>
            <a:pPr lvl="1"/>
            <a:r>
              <a:rPr lang="en-US" dirty="0"/>
              <a:t>Adding data into contract storage</a:t>
            </a:r>
          </a:p>
          <a:p>
            <a:pPr lvl="2"/>
            <a:r>
              <a:rPr lang="en-US" dirty="0"/>
              <a:t>Smart contract on Ethereum </a:t>
            </a:r>
          </a:p>
          <a:p>
            <a:pPr lvl="2"/>
            <a:r>
              <a:rPr lang="en-US" dirty="0"/>
              <a:t>Smart contracts have an address, which is used to invoke the contract</a:t>
            </a:r>
          </a:p>
          <a:p>
            <a:pPr lvl="2"/>
            <a:r>
              <a:rPr lang="en-US" dirty="0"/>
              <a:t>Smart contract can only directly update its own storage</a:t>
            </a:r>
          </a:p>
          <a:p>
            <a:pPr lvl="3"/>
            <a:r>
              <a:rPr lang="en-US" dirty="0"/>
              <a:t>But can also call other smart contracts, which might update their storage</a:t>
            </a:r>
          </a:p>
          <a:p>
            <a:pPr lvl="2"/>
            <a:r>
              <a:rPr lang="en-US" b="1" dirty="0"/>
              <a:t>Note: anything in a transaction will be part of the ledger </a:t>
            </a:r>
          </a:p>
          <a:p>
            <a:pPr lvl="3"/>
            <a:r>
              <a:rPr lang="en-US" dirty="0"/>
              <a:t>Even if you do not store it in a contract variable</a:t>
            </a:r>
          </a:p>
          <a:p>
            <a:r>
              <a:rPr lang="en-US" dirty="0"/>
              <a:t>Both ways store data through submitting transactions</a:t>
            </a:r>
          </a:p>
          <a:p>
            <a:pPr lvl="1"/>
            <a:r>
              <a:rPr lang="en-US" dirty="0"/>
              <a:t>Amount of cryptocurrency transferred (can be 0)</a:t>
            </a:r>
          </a:p>
          <a:p>
            <a:pPr lvl="1"/>
            <a:r>
              <a:rPr lang="en-US" dirty="0"/>
              <a:t>Additional other data (also optional)</a:t>
            </a:r>
          </a:p>
        </p:txBody>
      </p:sp>
      <p:sp>
        <p:nvSpPr>
          <p:cNvPr id="6" name="Foliennummernplatzhalter 5">
            <a:extLst>
              <a:ext uri="{FF2B5EF4-FFF2-40B4-BE49-F238E27FC236}">
                <a16:creationId xmlns:a16="http://schemas.microsoft.com/office/drawing/2014/main" id="{74805C4B-D31D-4413-8680-0962C4CAB779}"/>
              </a:ext>
            </a:extLst>
          </p:cNvPr>
          <p:cNvSpPr>
            <a:spLocks noGrp="1"/>
          </p:cNvSpPr>
          <p:nvPr>
            <p:ph type="sldNum" sz="quarter" idx="4"/>
          </p:nvPr>
        </p:nvSpPr>
        <p:spPr/>
        <p:txBody>
          <a:bodyPr/>
          <a:lstStyle/>
          <a:p>
            <a:fld id="{97F98C0B-273E-428A-ABCF-EBED2BA25188}" type="slidenum">
              <a:rPr lang="en-US" smtClean="0"/>
              <a:t>27</a:t>
            </a:fld>
            <a:endParaRPr lang="en-US"/>
          </a:p>
        </p:txBody>
      </p:sp>
    </p:spTree>
    <p:extLst>
      <p:ext uri="{BB962C8B-B14F-4D97-AF65-F5344CB8AC3E}">
        <p14:creationId xmlns:p14="http://schemas.microsoft.com/office/powerpoint/2010/main" val="10487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Comparison with Other Data Storage</a:t>
            </a:r>
          </a:p>
        </p:txBody>
      </p:sp>
      <p:sp>
        <p:nvSpPr>
          <p:cNvPr id="3" name="Content Placeholder 2"/>
          <p:cNvSpPr>
            <a:spLocks noGrp="1"/>
          </p:cNvSpPr>
          <p:nvPr>
            <p:ph idx="1"/>
          </p:nvPr>
        </p:nvSpPr>
        <p:spPr/>
        <p:txBody>
          <a:bodyPr>
            <a:normAutofit/>
          </a:bodyPr>
          <a:lstStyle/>
          <a:p>
            <a:r>
              <a:rPr lang="en-AU" dirty="0"/>
              <a:t>Comparison with Shared Centralised Database</a:t>
            </a:r>
          </a:p>
          <a:p>
            <a:endParaRPr lang="en-AU" dirty="0"/>
          </a:p>
          <a:p>
            <a:r>
              <a:rPr lang="en-AU" dirty="0"/>
              <a:t>Comparison with Cloud Storage</a:t>
            </a:r>
          </a:p>
          <a:p>
            <a:endParaRPr lang="en-AU" dirty="0"/>
          </a:p>
          <a:p>
            <a:r>
              <a:rPr lang="en-AU" dirty="0"/>
              <a:t>Comparison with Peer-to-Peer Data Storage</a:t>
            </a:r>
          </a:p>
          <a:p>
            <a:endParaRPr lang="en-AU" dirty="0"/>
          </a:p>
          <a:p>
            <a:r>
              <a:rPr lang="en-AU" dirty="0"/>
              <a:t>Comparison with Replicated State Machines</a:t>
            </a:r>
          </a:p>
        </p:txBody>
      </p:sp>
      <p:sp>
        <p:nvSpPr>
          <p:cNvPr id="6" name="Foliennummernplatzhalter 5">
            <a:extLst>
              <a:ext uri="{FF2B5EF4-FFF2-40B4-BE49-F238E27FC236}">
                <a16:creationId xmlns:a16="http://schemas.microsoft.com/office/drawing/2014/main" id="{1A46128F-07D3-4B50-819F-D0179C576E1C}"/>
              </a:ext>
            </a:extLst>
          </p:cNvPr>
          <p:cNvSpPr>
            <a:spLocks noGrp="1"/>
          </p:cNvSpPr>
          <p:nvPr>
            <p:ph type="sldNum" sz="quarter" idx="4"/>
          </p:nvPr>
        </p:nvSpPr>
        <p:spPr/>
        <p:txBody>
          <a:bodyPr/>
          <a:lstStyle/>
          <a:p>
            <a:fld id="{97F98C0B-273E-428A-ABCF-EBED2BA25188}" type="slidenum">
              <a:rPr lang="en-US" smtClean="0"/>
              <a:t>28</a:t>
            </a:fld>
            <a:endParaRPr lang="en-US"/>
          </a:p>
        </p:txBody>
      </p:sp>
    </p:spTree>
    <p:extLst>
      <p:ext uri="{BB962C8B-B14F-4D97-AF65-F5344CB8AC3E}">
        <p14:creationId xmlns:p14="http://schemas.microsoft.com/office/powerpoint/2010/main" val="2496282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Blockchain vs. Shared DB: </a:t>
            </a:r>
            <a:r>
              <a:rPr lang="en-US" i="1" dirty="0"/>
              <a:t>Operations</a:t>
            </a:r>
          </a:p>
        </p:txBody>
      </p:sp>
      <p:sp>
        <p:nvSpPr>
          <p:cNvPr id="3" name="Content Placeholder 2"/>
          <p:cNvSpPr>
            <a:spLocks noGrp="1"/>
          </p:cNvSpPr>
          <p:nvPr>
            <p:ph sz="half" idx="1"/>
          </p:nvPr>
        </p:nvSpPr>
        <p:spPr>
          <a:xfrm>
            <a:off x="648000" y="2857500"/>
            <a:ext cx="3923215" cy="2051156"/>
          </a:xfrm>
        </p:spPr>
        <p:txBody>
          <a:bodyPr>
            <a:normAutofit/>
          </a:bodyPr>
          <a:lstStyle/>
          <a:p>
            <a:r>
              <a:rPr lang="en-US" sz="1900" dirty="0"/>
              <a:t>Insert Transaction (Append Only)</a:t>
            </a:r>
          </a:p>
          <a:p>
            <a:pPr lvl="1"/>
            <a:r>
              <a:rPr lang="en-US" altLang="zh-CN" sz="1600" dirty="0"/>
              <a:t>Current view of smart contract variable values can mimic database</a:t>
            </a:r>
          </a:p>
          <a:p>
            <a:pPr lvl="1"/>
            <a:endParaRPr lang="en-US" altLang="zh-CN" sz="1600" dirty="0"/>
          </a:p>
          <a:p>
            <a:r>
              <a:rPr lang="en-US" altLang="zh-CN" sz="2000" dirty="0"/>
              <a:t>Analogy: log </a:t>
            </a:r>
          </a:p>
          <a:p>
            <a:pPr lvl="1"/>
            <a:r>
              <a:rPr lang="en-US" altLang="zh-CN" sz="1600" dirty="0"/>
              <a:t>Data items get appended </a:t>
            </a:r>
          </a:p>
          <a:p>
            <a:pPr lvl="1"/>
            <a:r>
              <a:rPr lang="en-US" altLang="zh-CN" sz="1600" dirty="0"/>
              <a:t>Never deleted or updated</a:t>
            </a:r>
          </a:p>
        </p:txBody>
      </p:sp>
      <p:sp>
        <p:nvSpPr>
          <p:cNvPr id="4" name="Content Placeholder 3"/>
          <p:cNvSpPr>
            <a:spLocks noGrp="1"/>
          </p:cNvSpPr>
          <p:nvPr>
            <p:ph sz="half" idx="2"/>
          </p:nvPr>
        </p:nvSpPr>
        <p:spPr>
          <a:xfrm>
            <a:off x="5583660" y="2857500"/>
            <a:ext cx="2823797" cy="2051156"/>
          </a:xfrm>
        </p:spPr>
        <p:txBody>
          <a:bodyPr>
            <a:normAutofit/>
          </a:bodyPr>
          <a:lstStyle/>
          <a:p>
            <a:r>
              <a:rPr lang="en-US" sz="1900" dirty="0"/>
              <a:t>Create</a:t>
            </a:r>
          </a:p>
          <a:p>
            <a:r>
              <a:rPr lang="en-US" sz="1900" dirty="0"/>
              <a:t>Read</a:t>
            </a:r>
          </a:p>
          <a:p>
            <a:r>
              <a:rPr lang="en-US" sz="1900" dirty="0"/>
              <a:t>Update</a:t>
            </a:r>
          </a:p>
          <a:p>
            <a:r>
              <a:rPr lang="en-US" sz="1900" dirty="0"/>
              <a:t>Delete</a:t>
            </a:r>
          </a:p>
        </p:txBody>
      </p:sp>
      <p:sp>
        <p:nvSpPr>
          <p:cNvPr id="6" name="Foliennummernplatzhalter 5">
            <a:extLst>
              <a:ext uri="{FF2B5EF4-FFF2-40B4-BE49-F238E27FC236}">
                <a16:creationId xmlns:a16="http://schemas.microsoft.com/office/drawing/2014/main" id="{7468FE2F-96D9-4142-BD1B-9B02250FF8E3}"/>
              </a:ext>
            </a:extLst>
          </p:cNvPr>
          <p:cNvSpPr>
            <a:spLocks noGrp="1"/>
          </p:cNvSpPr>
          <p:nvPr>
            <p:ph type="sldNum" sz="quarter" idx="4"/>
          </p:nvPr>
        </p:nvSpPr>
        <p:spPr/>
        <p:txBody>
          <a:bodyPr/>
          <a:lstStyle/>
          <a:p>
            <a:fld id="{97F98C0B-273E-428A-ABCF-EBED2BA25188}" type="slidenum">
              <a:rPr lang="en-US" smtClean="0"/>
              <a:t>29</a:t>
            </a:fld>
            <a:endParaRPr lang="en-US"/>
          </a:p>
        </p:txBody>
      </p:sp>
      <p:pic>
        <p:nvPicPr>
          <p:cNvPr id="10" name="Picture 7">
            <a:extLst>
              <a:ext uri="{FF2B5EF4-FFF2-40B4-BE49-F238E27FC236}">
                <a16:creationId xmlns:a16="http://schemas.microsoft.com/office/drawing/2014/main" id="{B567FE01-BC23-47C2-9678-23885F4B9F3C}"/>
              </a:ext>
            </a:extLst>
          </p:cNvPr>
          <p:cNvPicPr>
            <a:picLocks noChangeAspect="1"/>
          </p:cNvPicPr>
          <p:nvPr/>
        </p:nvPicPr>
        <p:blipFill>
          <a:blip r:embed="rId3"/>
          <a:stretch>
            <a:fillRect/>
          </a:stretch>
        </p:blipFill>
        <p:spPr>
          <a:xfrm>
            <a:off x="5236750" y="1122329"/>
            <a:ext cx="2200850" cy="1780463"/>
          </a:xfrm>
          <a:prstGeom prst="rect">
            <a:avLst/>
          </a:prstGeom>
        </p:spPr>
      </p:pic>
      <p:pic>
        <p:nvPicPr>
          <p:cNvPr id="11" name="Picture 8">
            <a:extLst>
              <a:ext uri="{FF2B5EF4-FFF2-40B4-BE49-F238E27FC236}">
                <a16:creationId xmlns:a16="http://schemas.microsoft.com/office/drawing/2014/main" id="{B54492E0-41FD-4B4D-A565-908F07D6CD67}"/>
              </a:ext>
            </a:extLst>
          </p:cNvPr>
          <p:cNvPicPr>
            <a:picLocks noChangeAspect="1"/>
          </p:cNvPicPr>
          <p:nvPr/>
        </p:nvPicPr>
        <p:blipFill>
          <a:blip r:embed="rId4"/>
          <a:stretch>
            <a:fillRect/>
          </a:stretch>
        </p:blipFill>
        <p:spPr>
          <a:xfrm>
            <a:off x="745456" y="1117254"/>
            <a:ext cx="2592288" cy="1785538"/>
          </a:xfrm>
          <a:prstGeom prst="rect">
            <a:avLst/>
          </a:prstGeom>
        </p:spPr>
      </p:pic>
    </p:spTree>
    <p:extLst>
      <p:ext uri="{BB962C8B-B14F-4D97-AF65-F5344CB8AC3E}">
        <p14:creationId xmlns:p14="http://schemas.microsoft.com/office/powerpoint/2010/main" val="1248776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Software Architecture Basics</a:t>
            </a:r>
          </a:p>
        </p:txBody>
      </p:sp>
    </p:spTree>
    <p:extLst>
      <p:ext uri="{BB962C8B-B14F-4D97-AF65-F5344CB8AC3E}">
        <p14:creationId xmlns:p14="http://schemas.microsoft.com/office/powerpoint/2010/main" val="405690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Blockchain vs. Shared DB: </a:t>
            </a:r>
            <a:r>
              <a:rPr lang="en-US" i="1" dirty="0"/>
              <a:t>Consensus</a:t>
            </a:r>
          </a:p>
        </p:txBody>
      </p:sp>
      <p:sp>
        <p:nvSpPr>
          <p:cNvPr id="3" name="Content Placeholder 2"/>
          <p:cNvSpPr>
            <a:spLocks noGrp="1"/>
          </p:cNvSpPr>
          <p:nvPr>
            <p:ph sz="half" idx="1"/>
          </p:nvPr>
        </p:nvSpPr>
        <p:spPr>
          <a:xfrm>
            <a:off x="648000" y="2902792"/>
            <a:ext cx="4038600" cy="2051156"/>
          </a:xfrm>
        </p:spPr>
        <p:txBody>
          <a:bodyPr>
            <a:normAutofit/>
          </a:bodyPr>
          <a:lstStyle/>
          <a:p>
            <a:r>
              <a:rPr lang="en-US" altLang="zh-CN" sz="1900" dirty="0"/>
              <a:t>Majority of peers agree on the outcome of transactions</a:t>
            </a:r>
          </a:p>
          <a:p>
            <a:r>
              <a:rPr lang="en-US" altLang="zh-CN" sz="1900" dirty="0"/>
              <a:t>Assumption</a:t>
            </a:r>
          </a:p>
          <a:p>
            <a:pPr lvl="1"/>
            <a:r>
              <a:rPr lang="en-AU" altLang="zh-CN" sz="1500" dirty="0"/>
              <a:t>No leader</a:t>
            </a:r>
          </a:p>
          <a:p>
            <a:pPr lvl="1"/>
            <a:r>
              <a:rPr lang="en-AU" altLang="zh-CN" sz="1500" dirty="0"/>
              <a:t>No trustworthy node</a:t>
            </a:r>
            <a:endParaRPr lang="en-US" altLang="zh-CN" sz="1500" dirty="0"/>
          </a:p>
          <a:p>
            <a:endParaRPr lang="en-US" altLang="zh-CN" sz="1900" dirty="0"/>
          </a:p>
        </p:txBody>
      </p:sp>
      <p:sp>
        <p:nvSpPr>
          <p:cNvPr id="4" name="Content Placeholder 3"/>
          <p:cNvSpPr>
            <a:spLocks noGrp="1"/>
          </p:cNvSpPr>
          <p:nvPr>
            <p:ph sz="half" idx="2"/>
          </p:nvPr>
        </p:nvSpPr>
        <p:spPr>
          <a:xfrm>
            <a:off x="5070775" y="2902792"/>
            <a:ext cx="4038600" cy="2051156"/>
          </a:xfrm>
        </p:spPr>
        <p:txBody>
          <a:bodyPr>
            <a:normAutofit/>
          </a:bodyPr>
          <a:lstStyle/>
          <a:p>
            <a:r>
              <a:rPr lang="en-US" sz="1900" dirty="0"/>
              <a:t>Distributed Transactions </a:t>
            </a:r>
            <a:br>
              <a:rPr lang="en-US" sz="1900" dirty="0"/>
            </a:br>
            <a:r>
              <a:rPr lang="en-US" sz="1900" dirty="0"/>
              <a:t>(2 Phase Commit, </a:t>
            </a:r>
            <a:r>
              <a:rPr lang="en-US" sz="1900" dirty="0" err="1"/>
              <a:t>Paxos</a:t>
            </a:r>
            <a:r>
              <a:rPr lang="en-US" sz="1900" dirty="0"/>
              <a:t>, …)</a:t>
            </a:r>
          </a:p>
          <a:p>
            <a:r>
              <a:rPr lang="en-US" sz="1900" dirty="0"/>
              <a:t>Synchronization</a:t>
            </a:r>
          </a:p>
        </p:txBody>
      </p:sp>
      <p:sp>
        <p:nvSpPr>
          <p:cNvPr id="6" name="Foliennummernplatzhalter 5">
            <a:extLst>
              <a:ext uri="{FF2B5EF4-FFF2-40B4-BE49-F238E27FC236}">
                <a16:creationId xmlns:a16="http://schemas.microsoft.com/office/drawing/2014/main" id="{9123F0C6-A971-49B4-A345-7D111B9B7209}"/>
              </a:ext>
            </a:extLst>
          </p:cNvPr>
          <p:cNvSpPr>
            <a:spLocks noGrp="1"/>
          </p:cNvSpPr>
          <p:nvPr>
            <p:ph type="sldNum" sz="quarter" idx="4"/>
          </p:nvPr>
        </p:nvSpPr>
        <p:spPr/>
        <p:txBody>
          <a:bodyPr/>
          <a:lstStyle/>
          <a:p>
            <a:fld id="{97F98C0B-273E-428A-ABCF-EBED2BA25188}" type="slidenum">
              <a:rPr lang="en-US" smtClean="0"/>
              <a:t>30</a:t>
            </a:fld>
            <a:endParaRPr lang="en-US"/>
          </a:p>
        </p:txBody>
      </p:sp>
      <p:pic>
        <p:nvPicPr>
          <p:cNvPr id="10" name="Picture 7">
            <a:extLst>
              <a:ext uri="{FF2B5EF4-FFF2-40B4-BE49-F238E27FC236}">
                <a16:creationId xmlns:a16="http://schemas.microsoft.com/office/drawing/2014/main" id="{EF4AACFE-833F-4376-BBD3-B50F49156162}"/>
              </a:ext>
            </a:extLst>
          </p:cNvPr>
          <p:cNvPicPr>
            <a:picLocks noChangeAspect="1"/>
          </p:cNvPicPr>
          <p:nvPr/>
        </p:nvPicPr>
        <p:blipFill>
          <a:blip r:embed="rId3"/>
          <a:stretch>
            <a:fillRect/>
          </a:stretch>
        </p:blipFill>
        <p:spPr>
          <a:xfrm>
            <a:off x="5236750" y="1122329"/>
            <a:ext cx="2200850" cy="1780463"/>
          </a:xfrm>
          <a:prstGeom prst="rect">
            <a:avLst/>
          </a:prstGeom>
        </p:spPr>
      </p:pic>
      <p:pic>
        <p:nvPicPr>
          <p:cNvPr id="11" name="Picture 8">
            <a:extLst>
              <a:ext uri="{FF2B5EF4-FFF2-40B4-BE49-F238E27FC236}">
                <a16:creationId xmlns:a16="http://schemas.microsoft.com/office/drawing/2014/main" id="{CE1C0BA4-7BE9-4EE0-A36D-2A5C9965DA93}"/>
              </a:ext>
            </a:extLst>
          </p:cNvPr>
          <p:cNvPicPr>
            <a:picLocks noChangeAspect="1"/>
          </p:cNvPicPr>
          <p:nvPr/>
        </p:nvPicPr>
        <p:blipFill>
          <a:blip r:embed="rId4"/>
          <a:stretch>
            <a:fillRect/>
          </a:stretch>
        </p:blipFill>
        <p:spPr>
          <a:xfrm>
            <a:off x="745456" y="1117254"/>
            <a:ext cx="2592288" cy="1785538"/>
          </a:xfrm>
          <a:prstGeom prst="rect">
            <a:avLst/>
          </a:prstGeom>
        </p:spPr>
      </p:pic>
    </p:spTree>
    <p:extLst>
      <p:ext uri="{BB962C8B-B14F-4D97-AF65-F5344CB8AC3E}">
        <p14:creationId xmlns:p14="http://schemas.microsoft.com/office/powerpoint/2010/main" val="76302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Blockchain vs. Shared DB: </a:t>
            </a:r>
            <a:r>
              <a:rPr lang="en-US" i="1" dirty="0"/>
              <a:t>Replication</a:t>
            </a:r>
          </a:p>
        </p:txBody>
      </p:sp>
      <p:sp>
        <p:nvSpPr>
          <p:cNvPr id="3" name="Content Placeholder 2"/>
          <p:cNvSpPr>
            <a:spLocks noGrp="1"/>
          </p:cNvSpPr>
          <p:nvPr>
            <p:ph sz="half" idx="1"/>
          </p:nvPr>
        </p:nvSpPr>
        <p:spPr>
          <a:xfrm>
            <a:off x="648000" y="2857500"/>
            <a:ext cx="4038600" cy="2051156"/>
          </a:xfrm>
        </p:spPr>
        <p:txBody>
          <a:bodyPr>
            <a:normAutofit/>
          </a:bodyPr>
          <a:lstStyle/>
          <a:p>
            <a:r>
              <a:rPr lang="en-US" sz="1900" dirty="0"/>
              <a:t>Complete replication on every peer (full node)</a:t>
            </a:r>
            <a:endParaRPr lang="en-US" altLang="zh-CN" sz="1900" dirty="0"/>
          </a:p>
        </p:txBody>
      </p:sp>
      <p:sp>
        <p:nvSpPr>
          <p:cNvPr id="4" name="Content Placeholder 3"/>
          <p:cNvSpPr>
            <a:spLocks noGrp="1"/>
          </p:cNvSpPr>
          <p:nvPr>
            <p:ph sz="half" idx="2"/>
          </p:nvPr>
        </p:nvSpPr>
        <p:spPr>
          <a:xfrm>
            <a:off x="5070775" y="2857500"/>
            <a:ext cx="3497225" cy="2051156"/>
          </a:xfrm>
        </p:spPr>
        <p:txBody>
          <a:bodyPr>
            <a:normAutofit/>
          </a:bodyPr>
          <a:lstStyle/>
          <a:p>
            <a:r>
              <a:rPr lang="en-US" sz="1900" dirty="0"/>
              <a:t>Leader-Follower </a:t>
            </a:r>
          </a:p>
          <a:p>
            <a:pPr lvl="1"/>
            <a:r>
              <a:rPr lang="en-US" sz="1600" dirty="0"/>
              <a:t>(used to be called “Master-Slave”, but no longer seen as politically correct term)</a:t>
            </a:r>
          </a:p>
          <a:p>
            <a:r>
              <a:rPr lang="en-US" sz="1900" dirty="0"/>
              <a:t>Multi-Leader</a:t>
            </a:r>
          </a:p>
        </p:txBody>
      </p:sp>
      <p:sp>
        <p:nvSpPr>
          <p:cNvPr id="12" name="Foliennummernplatzhalter 11">
            <a:extLst>
              <a:ext uri="{FF2B5EF4-FFF2-40B4-BE49-F238E27FC236}">
                <a16:creationId xmlns:a16="http://schemas.microsoft.com/office/drawing/2014/main" id="{FE39A47C-6873-4D54-9ED2-C88AFD367E9C}"/>
              </a:ext>
            </a:extLst>
          </p:cNvPr>
          <p:cNvSpPr>
            <a:spLocks noGrp="1"/>
          </p:cNvSpPr>
          <p:nvPr>
            <p:ph type="sldNum" sz="quarter" idx="4"/>
          </p:nvPr>
        </p:nvSpPr>
        <p:spPr/>
        <p:txBody>
          <a:bodyPr/>
          <a:lstStyle/>
          <a:p>
            <a:fld id="{97F98C0B-273E-428A-ABCF-EBED2BA25188}" type="slidenum">
              <a:rPr lang="en-US" smtClean="0"/>
              <a:t>31</a:t>
            </a:fld>
            <a:endParaRPr lang="en-US"/>
          </a:p>
        </p:txBody>
      </p:sp>
      <p:pic>
        <p:nvPicPr>
          <p:cNvPr id="8" name="Picture 7"/>
          <p:cNvPicPr>
            <a:picLocks noChangeAspect="1"/>
          </p:cNvPicPr>
          <p:nvPr/>
        </p:nvPicPr>
        <p:blipFill>
          <a:blip r:embed="rId3"/>
          <a:stretch>
            <a:fillRect/>
          </a:stretch>
        </p:blipFill>
        <p:spPr>
          <a:xfrm>
            <a:off x="5236750" y="1122329"/>
            <a:ext cx="2200850" cy="1780463"/>
          </a:xfrm>
          <a:prstGeom prst="rect">
            <a:avLst/>
          </a:prstGeom>
        </p:spPr>
      </p:pic>
      <p:pic>
        <p:nvPicPr>
          <p:cNvPr id="9" name="Picture 8"/>
          <p:cNvPicPr>
            <a:picLocks noChangeAspect="1"/>
          </p:cNvPicPr>
          <p:nvPr/>
        </p:nvPicPr>
        <p:blipFill>
          <a:blip r:embed="rId4"/>
          <a:stretch>
            <a:fillRect/>
          </a:stretch>
        </p:blipFill>
        <p:spPr>
          <a:xfrm>
            <a:off x="745456" y="1117254"/>
            <a:ext cx="2592288" cy="1785538"/>
          </a:xfrm>
          <a:prstGeom prst="rect">
            <a:avLst/>
          </a:prstGeom>
        </p:spPr>
      </p:pic>
    </p:spTree>
    <p:extLst>
      <p:ext uri="{BB962C8B-B14F-4D97-AF65-F5344CB8AC3E}">
        <p14:creationId xmlns:p14="http://schemas.microsoft.com/office/powerpoint/2010/main" val="2049467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Blockchain vs. Shared DB: </a:t>
            </a:r>
            <a:r>
              <a:rPr lang="en-US" i="1" dirty="0"/>
              <a:t>Consistency</a:t>
            </a:r>
          </a:p>
        </p:txBody>
      </p:sp>
      <p:sp>
        <p:nvSpPr>
          <p:cNvPr id="3" name="Content Placeholder 2"/>
          <p:cNvSpPr>
            <a:spLocks noGrp="1"/>
          </p:cNvSpPr>
          <p:nvPr>
            <p:ph sz="half" idx="1"/>
          </p:nvPr>
        </p:nvSpPr>
        <p:spPr>
          <a:xfrm>
            <a:off x="648000" y="2863305"/>
            <a:ext cx="4038600" cy="2051156"/>
          </a:xfrm>
        </p:spPr>
        <p:txBody>
          <a:bodyPr>
            <a:normAutofit fontScale="85000" lnSpcReduction="20000"/>
          </a:bodyPr>
          <a:lstStyle/>
          <a:p>
            <a:r>
              <a:rPr lang="en-US" sz="1900" dirty="0"/>
              <a:t>Transactions validated everywhere</a:t>
            </a:r>
          </a:p>
          <a:p>
            <a:r>
              <a:rPr lang="en-US" sz="1900" dirty="0"/>
              <a:t>Global rules enforced on the whole blockchain</a:t>
            </a:r>
          </a:p>
          <a:p>
            <a:pPr lvl="1">
              <a:defRPr/>
            </a:pPr>
            <a:r>
              <a:rPr lang="en-US" sz="1600" dirty="0">
                <a:ea typeface="ＭＳ Ｐゴシック" charset="0"/>
              </a:rPr>
              <a:t>No extra money created during a normal transaction </a:t>
            </a:r>
          </a:p>
          <a:p>
            <a:pPr lvl="2">
              <a:defRPr/>
            </a:pPr>
            <a:r>
              <a:rPr lang="en-US" sz="1600" dirty="0">
                <a:ea typeface="ＭＳ Ｐゴシック" charset="0"/>
              </a:rPr>
              <a:t>Bitcoin </a:t>
            </a:r>
            <a:r>
              <a:rPr lang="en-US" sz="1600" dirty="0" err="1">
                <a:ea typeface="ＭＳ Ｐゴシック" charset="0"/>
              </a:rPr>
              <a:t>coinbase</a:t>
            </a:r>
            <a:r>
              <a:rPr lang="en-US" sz="1600" dirty="0">
                <a:ea typeface="ＭＳ Ｐゴシック" charset="0"/>
              </a:rPr>
              <a:t> Tx is exception</a:t>
            </a:r>
          </a:p>
          <a:p>
            <a:pPr lvl="1">
              <a:defRPr/>
            </a:pPr>
            <a:r>
              <a:rPr lang="en-US" sz="1600" dirty="0">
                <a:ea typeface="ＭＳ Ｐゴシック" charset="0"/>
              </a:rPr>
              <a:t>No money transfer without authorization </a:t>
            </a:r>
          </a:p>
          <a:p>
            <a:pPr>
              <a:defRPr/>
            </a:pPr>
            <a:r>
              <a:rPr lang="en-US" altLang="zh-CN" sz="2000" dirty="0">
                <a:ea typeface="ＭＳ Ｐゴシック" charset="0"/>
              </a:rPr>
              <a:t>Application-specific rules </a:t>
            </a:r>
          </a:p>
          <a:p>
            <a:pPr lvl="1">
              <a:defRPr/>
            </a:pPr>
            <a:r>
              <a:rPr lang="en-US" altLang="zh-CN" sz="1600" dirty="0">
                <a:ea typeface="ＭＳ Ｐゴシック" charset="0"/>
              </a:rPr>
              <a:t>implemented in smart contracts</a:t>
            </a:r>
            <a:endParaRPr lang="en-US" altLang="zh-CN" sz="1600" dirty="0"/>
          </a:p>
        </p:txBody>
      </p:sp>
      <p:sp>
        <p:nvSpPr>
          <p:cNvPr id="4" name="Content Placeholder 3"/>
          <p:cNvSpPr>
            <a:spLocks noGrp="1"/>
          </p:cNvSpPr>
          <p:nvPr>
            <p:ph sz="half" idx="2"/>
          </p:nvPr>
        </p:nvSpPr>
        <p:spPr>
          <a:xfrm>
            <a:off x="5053613" y="2857500"/>
            <a:ext cx="3514387" cy="1926877"/>
          </a:xfrm>
        </p:spPr>
        <p:txBody>
          <a:bodyPr>
            <a:noAutofit/>
          </a:bodyPr>
          <a:lstStyle/>
          <a:p>
            <a:r>
              <a:rPr lang="en-US" sz="1800" dirty="0"/>
              <a:t>Integrity Constraints</a:t>
            </a:r>
          </a:p>
          <a:p>
            <a:r>
              <a:rPr lang="en-US" sz="1800" dirty="0"/>
              <a:t>Stored procedures</a:t>
            </a:r>
          </a:p>
        </p:txBody>
      </p:sp>
      <p:sp>
        <p:nvSpPr>
          <p:cNvPr id="6" name="Foliennummernplatzhalter 5">
            <a:extLst>
              <a:ext uri="{FF2B5EF4-FFF2-40B4-BE49-F238E27FC236}">
                <a16:creationId xmlns:a16="http://schemas.microsoft.com/office/drawing/2014/main" id="{670EBEBE-3ED6-475B-9422-794F0EAEAB25}"/>
              </a:ext>
            </a:extLst>
          </p:cNvPr>
          <p:cNvSpPr>
            <a:spLocks noGrp="1"/>
          </p:cNvSpPr>
          <p:nvPr>
            <p:ph type="sldNum" sz="quarter" idx="4"/>
          </p:nvPr>
        </p:nvSpPr>
        <p:spPr/>
        <p:txBody>
          <a:bodyPr/>
          <a:lstStyle/>
          <a:p>
            <a:fld id="{97F98C0B-273E-428A-ABCF-EBED2BA25188}" type="slidenum">
              <a:rPr lang="en-US" smtClean="0"/>
              <a:t>32</a:t>
            </a:fld>
            <a:endParaRPr lang="en-US"/>
          </a:p>
        </p:txBody>
      </p:sp>
      <p:pic>
        <p:nvPicPr>
          <p:cNvPr id="11" name="Picture 7">
            <a:extLst>
              <a:ext uri="{FF2B5EF4-FFF2-40B4-BE49-F238E27FC236}">
                <a16:creationId xmlns:a16="http://schemas.microsoft.com/office/drawing/2014/main" id="{AE34AF71-20CB-4C7D-8433-83FC746A2E3B}"/>
              </a:ext>
            </a:extLst>
          </p:cNvPr>
          <p:cNvPicPr>
            <a:picLocks noChangeAspect="1"/>
          </p:cNvPicPr>
          <p:nvPr/>
        </p:nvPicPr>
        <p:blipFill>
          <a:blip r:embed="rId3"/>
          <a:stretch>
            <a:fillRect/>
          </a:stretch>
        </p:blipFill>
        <p:spPr>
          <a:xfrm>
            <a:off x="5236750" y="1122329"/>
            <a:ext cx="2200850" cy="1780463"/>
          </a:xfrm>
          <a:prstGeom prst="rect">
            <a:avLst/>
          </a:prstGeom>
        </p:spPr>
      </p:pic>
      <p:pic>
        <p:nvPicPr>
          <p:cNvPr id="12" name="Picture 8">
            <a:extLst>
              <a:ext uri="{FF2B5EF4-FFF2-40B4-BE49-F238E27FC236}">
                <a16:creationId xmlns:a16="http://schemas.microsoft.com/office/drawing/2014/main" id="{84770CAC-04A3-4CF0-A70E-108528185C4E}"/>
              </a:ext>
            </a:extLst>
          </p:cNvPr>
          <p:cNvPicPr>
            <a:picLocks noChangeAspect="1"/>
          </p:cNvPicPr>
          <p:nvPr/>
        </p:nvPicPr>
        <p:blipFill>
          <a:blip r:embed="rId4"/>
          <a:stretch>
            <a:fillRect/>
          </a:stretch>
        </p:blipFill>
        <p:spPr>
          <a:xfrm>
            <a:off x="745456" y="1117254"/>
            <a:ext cx="2592288" cy="1785538"/>
          </a:xfrm>
          <a:prstGeom prst="rect">
            <a:avLst/>
          </a:prstGeom>
        </p:spPr>
      </p:pic>
    </p:spTree>
    <p:extLst>
      <p:ext uri="{BB962C8B-B14F-4D97-AF65-F5344CB8AC3E}">
        <p14:creationId xmlns:p14="http://schemas.microsoft.com/office/powerpoint/2010/main" val="3745610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Blockchain vs. Cloud </a:t>
            </a:r>
          </a:p>
        </p:txBody>
      </p:sp>
      <p:sp>
        <p:nvSpPr>
          <p:cNvPr id="9" name="Foliennummernplatzhalter 8">
            <a:extLst>
              <a:ext uri="{FF2B5EF4-FFF2-40B4-BE49-F238E27FC236}">
                <a16:creationId xmlns:a16="http://schemas.microsoft.com/office/drawing/2014/main" id="{E3DD2CAE-A680-49B9-8A01-230E7E8A6A70}"/>
              </a:ext>
            </a:extLst>
          </p:cNvPr>
          <p:cNvSpPr>
            <a:spLocks noGrp="1"/>
          </p:cNvSpPr>
          <p:nvPr>
            <p:ph type="sldNum" sz="quarter" idx="4"/>
          </p:nvPr>
        </p:nvSpPr>
        <p:spPr/>
        <p:txBody>
          <a:bodyPr/>
          <a:lstStyle/>
          <a:p>
            <a:fld id="{97F98C0B-273E-428A-ABCF-EBED2BA25188}" type="slidenum">
              <a:rPr lang="en-US" smtClean="0"/>
              <a:t>33</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012630245"/>
              </p:ext>
            </p:extLst>
          </p:nvPr>
        </p:nvGraphicFramePr>
        <p:xfrm>
          <a:off x="996365" y="1355961"/>
          <a:ext cx="7151270" cy="3449589"/>
        </p:xfrm>
        <a:graphic>
          <a:graphicData uri="http://schemas.openxmlformats.org/drawingml/2006/table">
            <a:tbl>
              <a:tblPr firstRow="1" bandRow="1">
                <a:tableStyleId>{3C2FFA5D-87B4-456A-9821-1D502468CF0F}</a:tableStyleId>
              </a:tblPr>
              <a:tblGrid>
                <a:gridCol w="3575635">
                  <a:extLst>
                    <a:ext uri="{9D8B030D-6E8A-4147-A177-3AD203B41FA5}">
                      <a16:colId xmlns:a16="http://schemas.microsoft.com/office/drawing/2014/main" val="20000"/>
                    </a:ext>
                  </a:extLst>
                </a:gridCol>
                <a:gridCol w="3575635">
                  <a:extLst>
                    <a:ext uri="{9D8B030D-6E8A-4147-A177-3AD203B41FA5}">
                      <a16:colId xmlns:a16="http://schemas.microsoft.com/office/drawing/2014/main" val="20001"/>
                    </a:ext>
                  </a:extLst>
                </a:gridCol>
              </a:tblGrid>
              <a:tr h="467713">
                <a:tc>
                  <a:txBody>
                    <a:bodyPr/>
                    <a:lstStyle/>
                    <a:p>
                      <a:pPr algn="ctr"/>
                      <a:r>
                        <a:rPr lang="en-US" sz="2000" dirty="0"/>
                        <a:t>Blockchain</a:t>
                      </a:r>
                    </a:p>
                  </a:txBody>
                  <a:tcPr marL="68580" marR="68580" marT="38100" marB="38100"/>
                </a:tc>
                <a:tc>
                  <a:txBody>
                    <a:bodyPr/>
                    <a:lstStyle/>
                    <a:p>
                      <a:pPr algn="ctr"/>
                      <a:r>
                        <a:rPr lang="en-US" sz="2000" dirty="0"/>
                        <a:t>Cloud</a:t>
                      </a:r>
                    </a:p>
                  </a:txBody>
                  <a:tcPr marL="68580" marR="68580" marT="38100" marB="38100"/>
                </a:tc>
                <a:extLst>
                  <a:ext uri="{0D108BD9-81ED-4DB2-BD59-A6C34878D82A}">
                    <a16:rowId xmlns:a16="http://schemas.microsoft.com/office/drawing/2014/main" val="10000"/>
                  </a:ext>
                </a:extLst>
              </a:tr>
              <a:tr h="467713">
                <a:tc>
                  <a:txBody>
                    <a:bodyPr/>
                    <a:lstStyle/>
                    <a:p>
                      <a:r>
                        <a:rPr lang="en-US" sz="1700" dirty="0">
                          <a:solidFill>
                            <a:schemeClr val="bg1"/>
                          </a:solidFill>
                        </a:rPr>
                        <a:t>No trusted</a:t>
                      </a:r>
                      <a:r>
                        <a:rPr lang="en-US" sz="1700" baseline="0" dirty="0">
                          <a:solidFill>
                            <a:schemeClr val="bg1"/>
                          </a:solidFill>
                        </a:rPr>
                        <a:t> single party</a:t>
                      </a:r>
                      <a:endParaRPr lang="en-US" sz="1700" dirty="0">
                        <a:solidFill>
                          <a:schemeClr val="bg1"/>
                        </a:solidFill>
                      </a:endParaRPr>
                    </a:p>
                  </a:txBody>
                  <a:tcPr marL="68580" marR="68580" marT="38100" marB="38100"/>
                </a:tc>
                <a:tc>
                  <a:txBody>
                    <a:bodyPr/>
                    <a:lstStyle/>
                    <a:p>
                      <a:r>
                        <a:rPr lang="en-US" sz="1700" dirty="0">
                          <a:solidFill>
                            <a:schemeClr val="bg1"/>
                          </a:solidFill>
                        </a:rPr>
                        <a:t>Cloud provider</a:t>
                      </a:r>
                      <a:r>
                        <a:rPr lang="en-US" sz="1700" baseline="0" dirty="0">
                          <a:solidFill>
                            <a:schemeClr val="bg1"/>
                          </a:solidFill>
                        </a:rPr>
                        <a:t> is trusted</a:t>
                      </a:r>
                      <a:endParaRPr lang="en-US" sz="1700" dirty="0">
                        <a:solidFill>
                          <a:schemeClr val="bg1"/>
                        </a:solidFill>
                      </a:endParaRPr>
                    </a:p>
                  </a:txBody>
                  <a:tcPr marL="68580" marR="68580" marT="38100" marB="38100"/>
                </a:tc>
                <a:extLst>
                  <a:ext uri="{0D108BD9-81ED-4DB2-BD59-A6C34878D82A}">
                    <a16:rowId xmlns:a16="http://schemas.microsoft.com/office/drawing/2014/main" val="10001"/>
                  </a:ext>
                </a:extLst>
              </a:tr>
              <a:tr h="807283">
                <a:tc>
                  <a:txBody>
                    <a:bodyPr/>
                    <a:lstStyle/>
                    <a:p>
                      <a:r>
                        <a:rPr lang="en-US" sz="1700" dirty="0"/>
                        <a:t>Users can monitor</a:t>
                      </a:r>
                      <a:r>
                        <a:rPr lang="en-US" sz="1700" baseline="0" dirty="0"/>
                        <a:t> or participate themselves as nodes that store the blockchain</a:t>
                      </a:r>
                      <a:endParaRPr lang="en-US" sz="1700" dirty="0"/>
                    </a:p>
                  </a:txBody>
                  <a:tcPr marL="68580" marR="68580" marT="38100" marB="38100"/>
                </a:tc>
                <a:tc>
                  <a:txBody>
                    <a:bodyPr/>
                    <a:lstStyle/>
                    <a:p>
                      <a:r>
                        <a:rPr lang="en-US" sz="1700" dirty="0"/>
                        <a:t>Cloud provider store user data and provide access to the data</a:t>
                      </a:r>
                    </a:p>
                  </a:txBody>
                  <a:tcPr marL="68580" marR="68580" marT="38100" marB="38100"/>
                </a:tc>
                <a:extLst>
                  <a:ext uri="{0D108BD9-81ED-4DB2-BD59-A6C34878D82A}">
                    <a16:rowId xmlns:a16="http://schemas.microsoft.com/office/drawing/2014/main" val="10002"/>
                  </a:ext>
                </a:extLst>
              </a:tr>
              <a:tr h="807283">
                <a:tc>
                  <a:txBody>
                    <a:bodyPr/>
                    <a:lstStyle/>
                    <a:p>
                      <a:r>
                        <a:rPr lang="en-US" sz="1700" dirty="0">
                          <a:solidFill>
                            <a:schemeClr val="bg1"/>
                          </a:solidFill>
                        </a:rPr>
                        <a:t>Data integrity is guaranteed</a:t>
                      </a:r>
                      <a:r>
                        <a:rPr lang="en-US" sz="1700" baseline="0" dirty="0">
                          <a:solidFill>
                            <a:schemeClr val="bg1"/>
                          </a:solidFill>
                        </a:rPr>
                        <a:t> (probabilistically)</a:t>
                      </a:r>
                      <a:endParaRPr lang="en-US" sz="1700" dirty="0">
                        <a:solidFill>
                          <a:schemeClr val="bg1"/>
                        </a:solidFill>
                      </a:endParaRPr>
                    </a:p>
                  </a:txBody>
                  <a:tcPr marL="68580" marR="68580" marT="38100" marB="38100"/>
                </a:tc>
                <a:tc>
                  <a:txBody>
                    <a:bodyPr/>
                    <a:lstStyle/>
                    <a:p>
                      <a:r>
                        <a:rPr lang="en-US" sz="1700" dirty="0">
                          <a:solidFill>
                            <a:schemeClr val="bg1"/>
                          </a:solidFill>
                        </a:rPr>
                        <a:t>Data integrity and access availability may not be guaranteed</a:t>
                      </a:r>
                    </a:p>
                  </a:txBody>
                  <a:tcPr marL="68580" marR="68580" marT="38100" marB="38100"/>
                </a:tc>
                <a:extLst>
                  <a:ext uri="{0D108BD9-81ED-4DB2-BD59-A6C34878D82A}">
                    <a16:rowId xmlns:a16="http://schemas.microsoft.com/office/drawing/2014/main" val="10003"/>
                  </a:ext>
                </a:extLst>
              </a:tr>
              <a:tr h="807283">
                <a:tc>
                  <a:txBody>
                    <a:bodyPr/>
                    <a:lstStyle/>
                    <a:p>
                      <a:r>
                        <a:rPr lang="en-US" sz="1700" dirty="0"/>
                        <a:t>No defined</a:t>
                      </a:r>
                      <a:r>
                        <a:rPr lang="en-US" sz="1700" baseline="0" dirty="0"/>
                        <a:t> SLAs (service-level agreement) provided by public blockchain</a:t>
                      </a:r>
                      <a:endParaRPr lang="en-US" sz="1700" dirty="0"/>
                    </a:p>
                  </a:txBody>
                  <a:tcPr marL="68580" marR="68580" marT="38100" marB="38100"/>
                </a:tc>
                <a:tc>
                  <a:txBody>
                    <a:bodyPr/>
                    <a:lstStyle/>
                    <a:p>
                      <a:r>
                        <a:rPr lang="en-US" sz="1700" dirty="0"/>
                        <a:t>Clearly</a:t>
                      </a:r>
                      <a:r>
                        <a:rPr lang="en-US" sz="1700" baseline="0" dirty="0"/>
                        <a:t> defined SLAs</a:t>
                      </a:r>
                      <a:endParaRPr lang="en-US" sz="1700" dirty="0"/>
                    </a:p>
                  </a:txBody>
                  <a:tcPr marL="68580" marR="68580"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79219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Blockchain vs. Peer-to-Peer Data Storage </a:t>
            </a:r>
          </a:p>
        </p:txBody>
      </p:sp>
      <p:sp>
        <p:nvSpPr>
          <p:cNvPr id="3" name="Content Placeholder 2"/>
          <p:cNvSpPr>
            <a:spLocks noGrp="1"/>
          </p:cNvSpPr>
          <p:nvPr>
            <p:ph idx="1"/>
          </p:nvPr>
        </p:nvSpPr>
        <p:spPr/>
        <p:txBody>
          <a:bodyPr>
            <a:normAutofit/>
          </a:bodyPr>
          <a:lstStyle/>
          <a:p>
            <a:pPr marL="0" indent="0">
              <a:buNone/>
            </a:pPr>
            <a:endParaRPr lang="en-US" dirty="0"/>
          </a:p>
          <a:p>
            <a:pPr lvl="1"/>
            <a:endParaRPr lang="en-US" dirty="0"/>
          </a:p>
        </p:txBody>
      </p:sp>
      <p:sp>
        <p:nvSpPr>
          <p:cNvPr id="8" name="Foliennummernplatzhalter 7">
            <a:extLst>
              <a:ext uri="{FF2B5EF4-FFF2-40B4-BE49-F238E27FC236}">
                <a16:creationId xmlns:a16="http://schemas.microsoft.com/office/drawing/2014/main" id="{98C90264-836E-4C04-97AA-A798FD4E059F}"/>
              </a:ext>
            </a:extLst>
          </p:cNvPr>
          <p:cNvSpPr>
            <a:spLocks noGrp="1"/>
          </p:cNvSpPr>
          <p:nvPr>
            <p:ph type="sldNum" sz="quarter" idx="4"/>
          </p:nvPr>
        </p:nvSpPr>
        <p:spPr/>
        <p:txBody>
          <a:bodyPr/>
          <a:lstStyle/>
          <a:p>
            <a:fld id="{97F98C0B-273E-428A-ABCF-EBED2BA25188}" type="slidenum">
              <a:rPr lang="en-US" smtClean="0"/>
              <a:t>34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129409803"/>
              </p:ext>
            </p:extLst>
          </p:nvPr>
        </p:nvGraphicFramePr>
        <p:xfrm>
          <a:off x="1101289" y="2567955"/>
          <a:ext cx="7189672" cy="2441763"/>
        </p:xfrm>
        <a:graphic>
          <a:graphicData uri="http://schemas.openxmlformats.org/drawingml/2006/table">
            <a:tbl>
              <a:tblPr firstRow="1" bandRow="1">
                <a:tableStyleId>{3C2FFA5D-87B4-456A-9821-1D502468CF0F}</a:tableStyleId>
              </a:tblPr>
              <a:tblGrid>
                <a:gridCol w="3594836">
                  <a:extLst>
                    <a:ext uri="{9D8B030D-6E8A-4147-A177-3AD203B41FA5}">
                      <a16:colId xmlns:a16="http://schemas.microsoft.com/office/drawing/2014/main" val="20000"/>
                    </a:ext>
                  </a:extLst>
                </a:gridCol>
                <a:gridCol w="3594836">
                  <a:extLst>
                    <a:ext uri="{9D8B030D-6E8A-4147-A177-3AD203B41FA5}">
                      <a16:colId xmlns:a16="http://schemas.microsoft.com/office/drawing/2014/main" val="20001"/>
                    </a:ext>
                  </a:extLst>
                </a:gridCol>
              </a:tblGrid>
              <a:tr h="381000">
                <a:tc>
                  <a:txBody>
                    <a:bodyPr/>
                    <a:lstStyle/>
                    <a:p>
                      <a:pPr algn="ctr"/>
                      <a:r>
                        <a:rPr lang="en-US" sz="2000" dirty="0"/>
                        <a:t>Blockchain</a:t>
                      </a:r>
                    </a:p>
                  </a:txBody>
                  <a:tcPr marL="68580" marR="68580" marT="38100" marB="38100"/>
                </a:tc>
                <a:tc>
                  <a:txBody>
                    <a:bodyPr/>
                    <a:lstStyle/>
                    <a:p>
                      <a:pPr algn="ctr"/>
                      <a:r>
                        <a:rPr lang="en-US" sz="2000" dirty="0"/>
                        <a:t>Peer-to-Peer Data Storage</a:t>
                      </a:r>
                    </a:p>
                  </a:txBody>
                  <a:tcPr marL="68580" marR="68580" marT="38100" marB="38100"/>
                </a:tc>
                <a:extLst>
                  <a:ext uri="{0D108BD9-81ED-4DB2-BD59-A6C34878D82A}">
                    <a16:rowId xmlns:a16="http://schemas.microsoft.com/office/drawing/2014/main" val="10000"/>
                  </a:ext>
                </a:extLst>
              </a:tr>
              <a:tr h="787400">
                <a:tc>
                  <a:txBody>
                    <a:bodyPr/>
                    <a:lstStyle/>
                    <a:p>
                      <a:r>
                        <a:rPr lang="en-US" sz="1700" dirty="0">
                          <a:solidFill>
                            <a:schemeClr val="bg1"/>
                          </a:solidFill>
                        </a:rPr>
                        <a:t>Very high read availability</a:t>
                      </a:r>
                      <a:r>
                        <a:rPr lang="en-US" sz="1700" baseline="0" dirty="0">
                          <a:solidFill>
                            <a:schemeClr val="bg1"/>
                          </a:solidFill>
                        </a:rPr>
                        <a:t> </a:t>
                      </a:r>
                      <a:endParaRPr lang="en-US" sz="1700" dirty="0">
                        <a:solidFill>
                          <a:schemeClr val="bg1"/>
                        </a:solidFill>
                      </a:endParaRPr>
                    </a:p>
                    <a:p>
                      <a:pPr marL="800100" lvl="1" indent="-342900">
                        <a:buFont typeface="Arial"/>
                        <a:buChar char="•"/>
                      </a:pPr>
                      <a:r>
                        <a:rPr lang="en-US" sz="1500" dirty="0">
                          <a:solidFill>
                            <a:schemeClr val="bg1"/>
                          </a:solidFill>
                        </a:rPr>
                        <a:t>All</a:t>
                      </a:r>
                      <a:r>
                        <a:rPr lang="en-US" sz="1500" baseline="0" dirty="0">
                          <a:solidFill>
                            <a:schemeClr val="bg1"/>
                          </a:solidFill>
                        </a:rPr>
                        <a:t> nodes have the same shared copy of the blockchain data</a:t>
                      </a:r>
                    </a:p>
                  </a:txBody>
                  <a:tcPr marL="68580" marR="68580" marT="38100" marB="38100"/>
                </a:tc>
                <a:tc>
                  <a:txBody>
                    <a:bodyPr/>
                    <a:lstStyle/>
                    <a:p>
                      <a:r>
                        <a:rPr lang="en-US" sz="1700" dirty="0">
                          <a:solidFill>
                            <a:schemeClr val="bg1"/>
                          </a:solidFill>
                        </a:rPr>
                        <a:t>Low read availability for unpopular data</a:t>
                      </a:r>
                    </a:p>
                  </a:txBody>
                  <a:tcPr marL="68580" marR="68580" marT="38100" marB="38100"/>
                </a:tc>
                <a:extLst>
                  <a:ext uri="{0D108BD9-81ED-4DB2-BD59-A6C34878D82A}">
                    <a16:rowId xmlns:a16="http://schemas.microsoft.com/office/drawing/2014/main" val="10001"/>
                  </a:ext>
                </a:extLst>
              </a:tr>
              <a:tr h="584200">
                <a:tc>
                  <a:txBody>
                    <a:bodyPr/>
                    <a:lstStyle/>
                    <a:p>
                      <a:r>
                        <a:rPr lang="en-US" sz="1700" dirty="0"/>
                        <a:t>Not suitable for storing large</a:t>
                      </a:r>
                      <a:r>
                        <a:rPr lang="en-US" sz="1700" baseline="0" dirty="0"/>
                        <a:t> data</a:t>
                      </a:r>
                      <a:endParaRPr lang="en-US" sz="1700" dirty="0"/>
                    </a:p>
                  </a:txBody>
                  <a:tcPr marL="68580" marR="68580" marT="38100" marB="38100"/>
                </a:tc>
                <a:tc>
                  <a:txBody>
                    <a:bodyPr/>
                    <a:lstStyle/>
                    <a:p>
                      <a:r>
                        <a:rPr lang="en-US" sz="1700" dirty="0"/>
                        <a:t>Only store or distribute</a:t>
                      </a:r>
                      <a:r>
                        <a:rPr lang="en-US" sz="1700" baseline="0" dirty="0"/>
                        <a:t> content the user wants to store or distribute</a:t>
                      </a:r>
                      <a:endParaRPr lang="en-US" sz="1700" dirty="0"/>
                    </a:p>
                  </a:txBody>
                  <a:tcPr marL="68580" marR="68580" marT="38100" marB="38100"/>
                </a:tc>
                <a:extLst>
                  <a:ext uri="{0D108BD9-81ED-4DB2-BD59-A6C34878D82A}">
                    <a16:rowId xmlns:a16="http://schemas.microsoft.com/office/drawing/2014/main" val="10002"/>
                  </a:ext>
                </a:extLst>
              </a:tr>
              <a:tr h="673923">
                <a:tc>
                  <a:txBody>
                    <a:bodyPr/>
                    <a:lstStyle/>
                    <a:p>
                      <a:r>
                        <a:rPr lang="en-US" sz="1700" dirty="0">
                          <a:solidFill>
                            <a:schemeClr val="bg1"/>
                          </a:solidFill>
                        </a:rPr>
                        <a:t>Strong</a:t>
                      </a:r>
                      <a:r>
                        <a:rPr lang="en-US" sz="1700" baseline="0" dirty="0">
                          <a:solidFill>
                            <a:schemeClr val="bg1"/>
                          </a:solidFill>
                        </a:rPr>
                        <a:t> data integrity</a:t>
                      </a:r>
                      <a:endParaRPr lang="en-US" sz="1700" dirty="0">
                        <a:solidFill>
                          <a:schemeClr val="bg1"/>
                        </a:solidFill>
                      </a:endParaRPr>
                    </a:p>
                  </a:txBody>
                  <a:tcPr marL="68580" marR="68580" marT="38100" marB="38100"/>
                </a:tc>
                <a:tc>
                  <a:txBody>
                    <a:bodyPr/>
                    <a:lstStyle/>
                    <a:p>
                      <a:r>
                        <a:rPr lang="en-US" sz="1700" dirty="0">
                          <a:solidFill>
                            <a:schemeClr val="bg1"/>
                          </a:solidFill>
                        </a:rPr>
                        <a:t>Hash pointer,</a:t>
                      </a:r>
                      <a:r>
                        <a:rPr lang="en-US" sz="1700" baseline="0" dirty="0">
                          <a:solidFill>
                            <a:schemeClr val="bg1"/>
                          </a:solidFill>
                        </a:rPr>
                        <a:t> checksum </a:t>
                      </a:r>
                      <a:endParaRPr lang="en-US" sz="1700" dirty="0">
                        <a:solidFill>
                          <a:schemeClr val="bg1"/>
                        </a:solidFill>
                      </a:endParaRPr>
                    </a:p>
                  </a:txBody>
                  <a:tcPr marL="68580" marR="68580" marT="38100" marB="38100"/>
                </a:tc>
                <a:extLst>
                  <a:ext uri="{0D108BD9-81ED-4DB2-BD59-A6C34878D82A}">
                    <a16:rowId xmlns:a16="http://schemas.microsoft.com/office/drawing/2014/main" val="10003"/>
                  </a:ext>
                </a:extLst>
              </a:tr>
            </a:tbl>
          </a:graphicData>
        </a:graphic>
      </p:graphicFrame>
      <p:sp>
        <p:nvSpPr>
          <p:cNvPr id="5" name="Content Placeholder 2"/>
          <p:cNvSpPr txBox="1">
            <a:spLocks/>
          </p:cNvSpPr>
          <p:nvPr/>
        </p:nvSpPr>
        <p:spPr>
          <a:xfrm>
            <a:off x="648000" y="1311461"/>
            <a:ext cx="8096250" cy="1124296"/>
          </a:xfrm>
          <a:prstGeom prst="rect">
            <a:avLst/>
          </a:prstGeom>
        </p:spPr>
        <p:txBody>
          <a:bodyPr vert="horz" lIns="71323" tIns="35662" rIns="71323" bIns="35662" rtlCol="0">
            <a:normAutofit fontScale="92500"/>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Peer-to-peer Data Storage allow users to access data that is stored in other computers connected to the same peer-to-peer network</a:t>
            </a:r>
          </a:p>
          <a:p>
            <a:pPr lvl="1"/>
            <a:r>
              <a:rPr lang="en-US" dirty="0" err="1"/>
              <a:t>BitTorrent</a:t>
            </a:r>
            <a:r>
              <a:rPr lang="en-US" dirty="0"/>
              <a:t>, IPFS (</a:t>
            </a:r>
            <a:r>
              <a:rPr lang="en-US" dirty="0" err="1"/>
              <a:t>InterPlanetary</a:t>
            </a:r>
            <a:r>
              <a:rPr lang="en-US" dirty="0"/>
              <a:t> File System)</a:t>
            </a:r>
          </a:p>
        </p:txBody>
      </p:sp>
    </p:spTree>
    <p:extLst>
      <p:ext uri="{BB962C8B-B14F-4D97-AF65-F5344CB8AC3E}">
        <p14:creationId xmlns:p14="http://schemas.microsoft.com/office/powerpoint/2010/main" val="2666043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Blockchain vs. Replicated State Machines</a:t>
            </a:r>
            <a:endParaRPr lang="en-US" i="1" dirty="0"/>
          </a:p>
        </p:txBody>
      </p:sp>
      <p:sp>
        <p:nvSpPr>
          <p:cNvPr id="3" name="Inhaltsplatzhalter 2">
            <a:extLst>
              <a:ext uri="{FF2B5EF4-FFF2-40B4-BE49-F238E27FC236}">
                <a16:creationId xmlns:a16="http://schemas.microsoft.com/office/drawing/2014/main" id="{29578297-8393-45FC-9952-13BCB6C873C6}"/>
              </a:ext>
            </a:extLst>
          </p:cNvPr>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24F27A58-9304-43E1-A90F-BDAF40B09A80}"/>
              </a:ext>
            </a:extLst>
          </p:cNvPr>
          <p:cNvSpPr>
            <a:spLocks noGrp="1"/>
          </p:cNvSpPr>
          <p:nvPr>
            <p:ph type="sldNum" sz="quarter" idx="4"/>
          </p:nvPr>
        </p:nvSpPr>
        <p:spPr/>
        <p:txBody>
          <a:bodyPr/>
          <a:lstStyle/>
          <a:p>
            <a:fld id="{97F98C0B-273E-428A-ABCF-EBED2BA25188}" type="slidenum">
              <a:rPr lang="en-US" smtClean="0"/>
              <a:t>35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5536112"/>
              </p:ext>
            </p:extLst>
          </p:nvPr>
        </p:nvGraphicFramePr>
        <p:xfrm>
          <a:off x="648000" y="1126488"/>
          <a:ext cx="8412840" cy="4332530"/>
        </p:xfrm>
        <a:graphic>
          <a:graphicData uri="http://schemas.openxmlformats.org/drawingml/2006/table">
            <a:tbl>
              <a:tblPr firstRow="1" bandRow="1">
                <a:tableStyleId>{3C2FFA5D-87B4-456A-9821-1D502468CF0F}</a:tableStyleId>
              </a:tblPr>
              <a:tblGrid>
                <a:gridCol w="1555330">
                  <a:extLst>
                    <a:ext uri="{9D8B030D-6E8A-4147-A177-3AD203B41FA5}">
                      <a16:colId xmlns:a16="http://schemas.microsoft.com/office/drawing/2014/main" val="20000"/>
                    </a:ext>
                  </a:extLst>
                </a:gridCol>
                <a:gridCol w="2806938">
                  <a:extLst>
                    <a:ext uri="{9D8B030D-6E8A-4147-A177-3AD203B41FA5}">
                      <a16:colId xmlns:a16="http://schemas.microsoft.com/office/drawing/2014/main" val="20001"/>
                    </a:ext>
                  </a:extLst>
                </a:gridCol>
                <a:gridCol w="4050572">
                  <a:extLst>
                    <a:ext uri="{9D8B030D-6E8A-4147-A177-3AD203B41FA5}">
                      <a16:colId xmlns:a16="http://schemas.microsoft.com/office/drawing/2014/main" val="20002"/>
                    </a:ext>
                  </a:extLst>
                </a:gridCol>
              </a:tblGrid>
              <a:tr h="381000">
                <a:tc>
                  <a:txBody>
                    <a:bodyPr/>
                    <a:lstStyle/>
                    <a:p>
                      <a:pPr algn="ctr"/>
                      <a:endParaRPr lang="en-US" sz="2000" dirty="0"/>
                    </a:p>
                  </a:txBody>
                  <a:tcPr marL="68580" marR="68580" marT="38100" marB="38100"/>
                </a:tc>
                <a:tc>
                  <a:txBody>
                    <a:bodyPr/>
                    <a:lstStyle/>
                    <a:p>
                      <a:pPr algn="ctr"/>
                      <a:r>
                        <a:rPr lang="en-US" sz="2000" dirty="0"/>
                        <a:t>Blockchain</a:t>
                      </a:r>
                    </a:p>
                  </a:txBody>
                  <a:tcPr marL="68580" marR="68580" marT="38100" marB="38100"/>
                </a:tc>
                <a:tc>
                  <a:txBody>
                    <a:bodyPr/>
                    <a:lstStyle/>
                    <a:p>
                      <a:pPr algn="ctr"/>
                      <a:r>
                        <a:rPr lang="en-US" sz="2000" dirty="0"/>
                        <a:t>Replicated State Machines</a:t>
                      </a:r>
                    </a:p>
                  </a:txBody>
                  <a:tcPr marL="68580" marR="68580" marT="38100" marB="38100"/>
                </a:tc>
                <a:extLst>
                  <a:ext uri="{0D108BD9-81ED-4DB2-BD59-A6C34878D82A}">
                    <a16:rowId xmlns:a16="http://schemas.microsoft.com/office/drawing/2014/main" val="10000"/>
                  </a:ext>
                </a:extLst>
              </a:tr>
              <a:tr h="717287">
                <a:tc>
                  <a:txBody>
                    <a:bodyPr/>
                    <a:lstStyle/>
                    <a:p>
                      <a:pPr marL="0" lvl="0" indent="0" algn="ctr">
                        <a:buFont typeface="Arial"/>
                        <a:buNone/>
                      </a:pPr>
                      <a:r>
                        <a:rPr lang="en-US" sz="1700" b="1" baseline="0" dirty="0"/>
                        <a:t>Fault Tolerance</a:t>
                      </a:r>
                    </a:p>
                  </a:txBody>
                  <a:tcPr marL="68580" marR="68580" marT="38100" marB="38100"/>
                </a:tc>
                <a:tc>
                  <a:txBody>
                    <a:bodyPr/>
                    <a:lstStyle/>
                    <a:p>
                      <a:r>
                        <a:rPr lang="en-US" sz="1700" baseline="0" dirty="0">
                          <a:solidFill>
                            <a:schemeClr val="bg1"/>
                          </a:solidFill>
                        </a:rPr>
                        <a:t>Use distribution to not depend on any single entity</a:t>
                      </a:r>
                    </a:p>
                  </a:txBody>
                  <a:tcPr marL="68580" marR="68580" marT="38100" marB="38100"/>
                </a:tc>
                <a:tc>
                  <a:txBody>
                    <a:bodyPr/>
                    <a:lstStyle/>
                    <a:p>
                      <a:pPr marL="342900" indent="-342900">
                        <a:buFont typeface="Arial"/>
                        <a:buChar char="•"/>
                      </a:pPr>
                      <a:r>
                        <a:rPr lang="en-US" sz="1700" dirty="0">
                          <a:solidFill>
                            <a:schemeClr val="bg1"/>
                          </a:solidFill>
                        </a:rPr>
                        <a:t>Replicate state at multiple</a:t>
                      </a:r>
                      <a:r>
                        <a:rPr lang="en-US" sz="1700" baseline="0" dirty="0">
                          <a:solidFill>
                            <a:schemeClr val="bg1"/>
                          </a:solidFill>
                        </a:rPr>
                        <a:t> servers</a:t>
                      </a:r>
                    </a:p>
                    <a:p>
                      <a:pPr marL="342900" indent="-342900">
                        <a:buFont typeface="Arial"/>
                        <a:buChar char="•"/>
                      </a:pPr>
                      <a:r>
                        <a:rPr lang="en-US" sz="1700" baseline="0" dirty="0">
                          <a:solidFill>
                            <a:schemeClr val="bg1"/>
                          </a:solidFill>
                        </a:rPr>
                        <a:t>Coordinate service requests from clients</a:t>
                      </a:r>
                      <a:endParaRPr lang="en-US" sz="1700" dirty="0">
                        <a:solidFill>
                          <a:schemeClr val="bg1"/>
                        </a:solidFill>
                      </a:endParaRPr>
                    </a:p>
                  </a:txBody>
                  <a:tcPr marL="68580" marR="68580" marT="38100" marB="38100"/>
                </a:tc>
                <a:extLst>
                  <a:ext uri="{0D108BD9-81ED-4DB2-BD59-A6C34878D82A}">
                    <a16:rowId xmlns:a16="http://schemas.microsoft.com/office/drawing/2014/main" val="10001"/>
                  </a:ext>
                </a:extLst>
              </a:tr>
              <a:tr h="838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baseline="0" dirty="0"/>
                        <a:t>Consensus</a:t>
                      </a:r>
                    </a:p>
                    <a:p>
                      <a:pPr algn="ctr"/>
                      <a:endParaRPr lang="en-US" sz="1700" dirty="0"/>
                    </a:p>
                  </a:txBody>
                  <a:tcPr marL="68580" marR="68580" marT="38100" marB="38100"/>
                </a:tc>
                <a:tc>
                  <a:txBody>
                    <a:bodyPr/>
                    <a:lstStyle/>
                    <a:p>
                      <a:r>
                        <a:rPr lang="en-US" sz="1700" dirty="0"/>
                        <a:t>Ensure only one among</a:t>
                      </a:r>
                      <a:r>
                        <a:rPr lang="en-US" sz="1700" baseline="0" dirty="0"/>
                        <a:t> multiple conflicting proposed transaction is included</a:t>
                      </a:r>
                      <a:endParaRPr lang="en-US" sz="1700" dirty="0"/>
                    </a:p>
                  </a:txBody>
                  <a:tcPr marL="68580" marR="68580" marT="38100" marB="38100"/>
                </a:tc>
                <a:tc>
                  <a:txBody>
                    <a:bodyPr/>
                    <a:lstStyle/>
                    <a:p>
                      <a:r>
                        <a:rPr lang="en-US" sz="1700" dirty="0"/>
                        <a:t>Decide upon receiving update requests from components</a:t>
                      </a:r>
                    </a:p>
                    <a:p>
                      <a:pPr marL="285750" lvl="0" indent="-285750">
                        <a:buFont typeface="Arial"/>
                        <a:buChar char="•"/>
                      </a:pPr>
                      <a:r>
                        <a:rPr lang="en-US" sz="1700" dirty="0"/>
                        <a:t>Ensure only one client acquires</a:t>
                      </a:r>
                      <a:r>
                        <a:rPr lang="en-US" sz="1700" baseline="0" dirty="0"/>
                        <a:t> a lock</a:t>
                      </a:r>
                      <a:endParaRPr lang="en-US" sz="1700" dirty="0"/>
                    </a:p>
                  </a:txBody>
                  <a:tcPr marL="68580" marR="68580" marT="38100" marB="38100"/>
                </a:tc>
                <a:extLst>
                  <a:ext uri="{0D108BD9-81ED-4DB2-BD59-A6C34878D82A}">
                    <a16:rowId xmlns:a16="http://schemas.microsoft.com/office/drawing/2014/main" val="10002"/>
                  </a:ext>
                </a:extLst>
              </a:tr>
              <a:tr h="673923">
                <a:tc>
                  <a:txBody>
                    <a:bodyPr/>
                    <a:lstStyle/>
                    <a:p>
                      <a:pPr algn="ctr"/>
                      <a:r>
                        <a:rPr lang="en-US" sz="1700" b="1" dirty="0"/>
                        <a:t>Voting</a:t>
                      </a:r>
                    </a:p>
                  </a:txBody>
                  <a:tcPr marL="68580" marR="68580" marT="38100" marB="38100"/>
                </a:tc>
                <a:tc>
                  <a:txBody>
                    <a:bodyPr/>
                    <a:lstStyle/>
                    <a:p>
                      <a:pPr marL="0" marR="0" indent="0" algn="l" defTabSz="713232" rtl="0" eaLnBrk="1" fontAlgn="auto" latinLnBrk="0" hangingPunct="1">
                        <a:lnSpc>
                          <a:spcPct val="100000"/>
                        </a:lnSpc>
                        <a:spcBef>
                          <a:spcPts val="0"/>
                        </a:spcBef>
                        <a:spcAft>
                          <a:spcPts val="0"/>
                        </a:spcAft>
                        <a:buClrTx/>
                        <a:buSzTx/>
                        <a:buFontTx/>
                        <a:buNone/>
                        <a:tabLst/>
                        <a:defRPr/>
                      </a:pPr>
                      <a:r>
                        <a:rPr lang="en-US" sz="1700" dirty="0">
                          <a:solidFill>
                            <a:schemeClr val="bg1"/>
                          </a:solidFill>
                        </a:rPr>
                        <a:t>large</a:t>
                      </a:r>
                      <a:r>
                        <a:rPr lang="en-US" sz="1700" baseline="0" dirty="0">
                          <a:solidFill>
                            <a:schemeClr val="bg1"/>
                          </a:solidFill>
                        </a:rPr>
                        <a:t> portion of the community to agree to achieve consensus</a:t>
                      </a:r>
                      <a:endParaRPr lang="en-US" sz="1700" dirty="0">
                        <a:solidFill>
                          <a:schemeClr val="bg1"/>
                        </a:solidFill>
                      </a:endParaRPr>
                    </a:p>
                  </a:txBody>
                  <a:tcPr marL="68580" marR="68580" marT="38100" marB="38100"/>
                </a:tc>
                <a:tc>
                  <a:txBody>
                    <a:bodyPr/>
                    <a:lstStyle/>
                    <a:p>
                      <a:pPr marL="0" marR="0" indent="0" algn="l" defTabSz="713232" rtl="0" eaLnBrk="1" fontAlgn="auto" latinLnBrk="0" hangingPunct="1">
                        <a:lnSpc>
                          <a:spcPct val="100000"/>
                        </a:lnSpc>
                        <a:spcBef>
                          <a:spcPts val="0"/>
                        </a:spcBef>
                        <a:spcAft>
                          <a:spcPts val="0"/>
                        </a:spcAft>
                        <a:buClrTx/>
                        <a:buSzTx/>
                        <a:buFontTx/>
                        <a:buNone/>
                        <a:tabLst/>
                        <a:defRPr/>
                      </a:pPr>
                      <a:r>
                        <a:rPr lang="en-US" sz="1700" dirty="0">
                          <a:solidFill>
                            <a:schemeClr val="bg1"/>
                          </a:solidFill>
                        </a:rPr>
                        <a:t>A quorum of voters with weighted votes</a:t>
                      </a:r>
                    </a:p>
                    <a:p>
                      <a:endParaRPr lang="en-US" sz="1700" dirty="0">
                        <a:solidFill>
                          <a:schemeClr val="bg1"/>
                        </a:solidFill>
                      </a:endParaRPr>
                    </a:p>
                  </a:txBody>
                  <a:tcPr marL="68580" marR="68580" marT="38100" marB="38100"/>
                </a:tc>
                <a:extLst>
                  <a:ext uri="{0D108BD9-81ED-4DB2-BD59-A6C34878D82A}">
                    <a16:rowId xmlns:a16="http://schemas.microsoft.com/office/drawing/2014/main" val="10003"/>
                  </a:ext>
                </a:extLst>
              </a:tr>
              <a:tr h="838200">
                <a:tc>
                  <a:txBody>
                    <a:bodyPr/>
                    <a:lstStyle/>
                    <a:p>
                      <a:pPr algn="ctr"/>
                      <a:r>
                        <a:rPr lang="en-US" sz="1700" b="1" dirty="0" err="1"/>
                        <a:t>Communi</a:t>
                      </a:r>
                      <a:r>
                        <a:rPr lang="en-US" sz="1700" b="1" dirty="0"/>
                        <a:t>-cation</a:t>
                      </a:r>
                    </a:p>
                  </a:txBody>
                  <a:tcPr marL="68580" marR="68580" marT="38100" marB="38100"/>
                </a:tc>
                <a:tc>
                  <a:txBody>
                    <a:bodyPr/>
                    <a:lstStyle/>
                    <a:p>
                      <a:r>
                        <a:rPr lang="en-US" sz="1700" dirty="0"/>
                        <a:t>Transactions</a:t>
                      </a:r>
                      <a:r>
                        <a:rPr lang="en-US" sz="1700" baseline="0" dirty="0"/>
                        <a:t> are replicated and persisted after it is included </a:t>
                      </a:r>
                      <a:endParaRPr lang="en-US" sz="1700" dirty="0"/>
                    </a:p>
                  </a:txBody>
                  <a:tcPr marL="68580" marR="68580" marT="38100" marB="38100"/>
                </a:tc>
                <a:tc>
                  <a:txBody>
                    <a:bodyPr/>
                    <a:lstStyle/>
                    <a:p>
                      <a:pPr marL="342900" indent="-342900">
                        <a:buFont typeface="Arial"/>
                        <a:buChar char="•"/>
                      </a:pPr>
                      <a:r>
                        <a:rPr lang="en-US" sz="1700" dirty="0"/>
                        <a:t>Transmitting state update data among components</a:t>
                      </a:r>
                    </a:p>
                    <a:p>
                      <a:pPr marL="342900" indent="-342900">
                        <a:buFont typeface="Arial"/>
                        <a:buChar char="•"/>
                      </a:pPr>
                      <a:r>
                        <a:rPr lang="en-US" sz="1700" baseline="0" dirty="0"/>
                        <a:t>Information is replicated</a:t>
                      </a:r>
                      <a:endParaRPr lang="en-US" sz="1700" dirty="0"/>
                    </a:p>
                  </a:txBody>
                  <a:tcPr marL="68580" marR="68580" marT="38100" marB="38100"/>
                </a:tc>
                <a:extLst>
                  <a:ext uri="{0D108BD9-81ED-4DB2-BD59-A6C34878D82A}">
                    <a16:rowId xmlns:a16="http://schemas.microsoft.com/office/drawing/2014/main" val="10004"/>
                  </a:ext>
                </a:extLst>
              </a:tr>
              <a:tr h="673923">
                <a:tc>
                  <a:txBody>
                    <a:bodyPr/>
                    <a:lstStyle/>
                    <a:p>
                      <a:pPr algn="ctr"/>
                      <a:r>
                        <a:rPr lang="en-US" sz="1700" b="1" kern="1200" dirty="0">
                          <a:solidFill>
                            <a:schemeClr val="tx1"/>
                          </a:solidFill>
                          <a:effectLst/>
                          <a:latin typeface="+mn-lt"/>
                          <a:ea typeface="+mn-ea"/>
                          <a:cs typeface="+mn-cs"/>
                        </a:rPr>
                        <a:t>Facilitation</a:t>
                      </a:r>
                      <a:endParaRPr lang="en-US" sz="1700" dirty="0"/>
                    </a:p>
                  </a:txBody>
                  <a:tcPr marL="68580" marR="68580" marT="38100" marB="38100"/>
                </a:tc>
                <a:tc>
                  <a:txBody>
                    <a:bodyPr/>
                    <a:lstStyle/>
                    <a:p>
                      <a:r>
                        <a:rPr lang="en-US" sz="1700" dirty="0">
                          <a:solidFill>
                            <a:schemeClr val="bg1"/>
                          </a:solidFill>
                        </a:rPr>
                        <a:t>Blocks</a:t>
                      </a:r>
                      <a:r>
                        <a:rPr lang="en-US" sz="1700" baseline="0" dirty="0">
                          <a:solidFill>
                            <a:schemeClr val="bg1"/>
                          </a:solidFill>
                        </a:rPr>
                        <a:t> and transactions are totally ordered</a:t>
                      </a:r>
                      <a:endParaRPr lang="en-US" sz="1700" dirty="0">
                        <a:solidFill>
                          <a:schemeClr val="bg1"/>
                        </a:solidFill>
                      </a:endParaRPr>
                    </a:p>
                  </a:txBody>
                  <a:tcPr marL="68580" marR="68580" marT="38100" marB="38100"/>
                </a:tc>
                <a:tc>
                  <a:txBody>
                    <a:bodyPr/>
                    <a:lstStyle/>
                    <a:p>
                      <a:r>
                        <a:rPr lang="en-US" sz="1700" dirty="0">
                          <a:solidFill>
                            <a:schemeClr val="bg1"/>
                          </a:solidFill>
                        </a:rPr>
                        <a:t>Requests</a:t>
                      </a:r>
                      <a:r>
                        <a:rPr lang="en-US" sz="1700" baseline="0" dirty="0">
                          <a:solidFill>
                            <a:schemeClr val="bg1"/>
                          </a:solidFill>
                        </a:rPr>
                        <a:t> are ordered</a:t>
                      </a:r>
                      <a:endParaRPr lang="en-US" sz="1700" dirty="0">
                        <a:solidFill>
                          <a:schemeClr val="bg1"/>
                        </a:solidFill>
                      </a:endParaRPr>
                    </a:p>
                  </a:txBody>
                  <a:tcPr marL="68580" marR="68580" marT="38100" marB="3810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1772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6C54504-A74A-47F1-B1A4-217F6731B122}"/>
              </a:ext>
            </a:extLst>
          </p:cNvPr>
          <p:cNvSpPr>
            <a:spLocks noGrp="1"/>
          </p:cNvSpPr>
          <p:nvPr>
            <p:ph type="ctrTitle"/>
          </p:nvPr>
        </p:nvSpPr>
        <p:spPr/>
        <p:txBody>
          <a:bodyPr>
            <a:noAutofit/>
          </a:bodyPr>
          <a:lstStyle/>
          <a:p>
            <a:r>
              <a:rPr lang="en-AU" sz="2800" b="1" dirty="0"/>
              <a:t>Functionality of Blockchain</a:t>
            </a:r>
            <a:br>
              <a:rPr lang="en-AU" sz="2800" b="1" dirty="0"/>
            </a:br>
            <a:br>
              <a:rPr lang="en-AU" sz="1800" b="1" dirty="0"/>
            </a:br>
            <a:r>
              <a:rPr lang="en-AU" sz="2000" dirty="0">
                <a:solidFill>
                  <a:srgbClr val="000000"/>
                </a:solidFill>
              </a:rPr>
              <a:t>Data Storage</a:t>
            </a:r>
            <a:br>
              <a:rPr lang="en-AU" sz="2000" dirty="0">
                <a:solidFill>
                  <a:srgbClr val="000000"/>
                </a:solidFill>
              </a:rPr>
            </a:br>
            <a:r>
              <a:rPr lang="en-AU" sz="2000" b="1" dirty="0"/>
              <a:t>Computation</a:t>
            </a:r>
            <a:br>
              <a:rPr lang="en-AU" sz="2000" b="1" dirty="0"/>
            </a:br>
            <a:r>
              <a:rPr lang="en-AU" sz="2000" dirty="0"/>
              <a:t>Communication</a:t>
            </a:r>
            <a:br>
              <a:rPr lang="en-AU" sz="2000" dirty="0"/>
            </a:br>
            <a:r>
              <a:rPr lang="en-AU" sz="2000" dirty="0"/>
              <a:t>Asset Management</a:t>
            </a:r>
            <a:br>
              <a:rPr lang="en-AU" sz="1800" b="1" dirty="0"/>
            </a:br>
            <a:endParaRPr lang="en-US" sz="1800" dirty="0"/>
          </a:p>
        </p:txBody>
      </p:sp>
    </p:spTree>
    <p:extLst>
      <p:ext uri="{BB962C8B-B14F-4D97-AF65-F5344CB8AC3E}">
        <p14:creationId xmlns:p14="http://schemas.microsoft.com/office/powerpoint/2010/main" val="257891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noProof="0" dirty="0"/>
              <a:t>Architectural decision</a:t>
            </a:r>
          </a:p>
          <a:p>
            <a:pPr lvl="1"/>
            <a:r>
              <a:rPr lang="en-US" sz="1514" dirty="0"/>
              <a:t>Which parts of data and computation should </a:t>
            </a:r>
            <a:r>
              <a:rPr lang="en-US" sz="1514" b="1" dirty="0"/>
              <a:t>be placed on-chain or kept off-chain</a:t>
            </a:r>
            <a:r>
              <a:rPr lang="en-US" sz="1514" dirty="0"/>
              <a:t>?</a:t>
            </a:r>
          </a:p>
          <a:p>
            <a:pPr lvl="2"/>
            <a:r>
              <a:rPr lang="en-US" sz="1375" dirty="0"/>
              <a:t>The amount computational power, data storage space and control of read accesses on a blockchain can be limited</a:t>
            </a:r>
          </a:p>
          <a:p>
            <a:pPr lvl="1"/>
            <a:r>
              <a:rPr lang="en-US" sz="1514" dirty="0"/>
              <a:t>A common practice: store hashed data, meta-data and small-sized public data on-chain and keep large and private data off-chain</a:t>
            </a:r>
          </a:p>
          <a:p>
            <a:r>
              <a:rPr lang="en-US" noProof="0" dirty="0"/>
              <a:t>Other platforms (e.g. IPFS) </a:t>
            </a:r>
            <a:r>
              <a:rPr lang="en-US" dirty="0"/>
              <a:t>can be used for </a:t>
            </a:r>
            <a:r>
              <a:rPr lang="en-US" noProof="0" dirty="0"/>
              <a:t>providing a data layer on top of blockchain</a:t>
            </a:r>
          </a:p>
          <a:p>
            <a:r>
              <a:rPr lang="en-US" noProof="0" dirty="0"/>
              <a:t>Oracles: interacting with the external world</a:t>
            </a:r>
          </a:p>
        </p:txBody>
      </p:sp>
      <p:sp>
        <p:nvSpPr>
          <p:cNvPr id="4" name="Text Placeholder 3"/>
          <p:cNvSpPr>
            <a:spLocks noGrp="1"/>
          </p:cNvSpPr>
          <p:nvPr>
            <p:ph type="body" sz="quarter" idx="10"/>
          </p:nvPr>
        </p:nvSpPr>
        <p:spPr/>
        <p:txBody>
          <a:bodyPr>
            <a:normAutofit fontScale="85000" lnSpcReduction="20000"/>
          </a:bodyPr>
          <a:lstStyle/>
          <a:p>
            <a:r>
              <a:rPr lang="en-US" b="1" noProof="0" dirty="0"/>
              <a:t>Blockchain as a Computational Infrastructure</a:t>
            </a:r>
          </a:p>
        </p:txBody>
      </p:sp>
      <p:sp>
        <p:nvSpPr>
          <p:cNvPr id="2" name="Title 1"/>
          <p:cNvSpPr>
            <a:spLocks noGrp="1"/>
          </p:cNvSpPr>
          <p:nvPr>
            <p:ph type="title"/>
          </p:nvPr>
        </p:nvSpPr>
        <p:spPr/>
        <p:txBody>
          <a:bodyPr>
            <a:normAutofit fontScale="90000"/>
          </a:bodyPr>
          <a:lstStyle/>
          <a:p>
            <a:r>
              <a:rPr lang="en-US" noProof="0" dirty="0"/>
              <a:t>Blockchain Functionality</a:t>
            </a:r>
          </a:p>
        </p:txBody>
      </p:sp>
    </p:spTree>
    <p:extLst>
      <p:ext uri="{BB962C8B-B14F-4D97-AF65-F5344CB8AC3E}">
        <p14:creationId xmlns:p14="http://schemas.microsoft.com/office/powerpoint/2010/main" val="15004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Think of a situation when would you:</a:t>
            </a:r>
          </a:p>
          <a:p>
            <a:pPr lvl="1"/>
            <a:r>
              <a:rPr lang="en-US" dirty="0"/>
              <a:t>move some computation on-chain</a:t>
            </a:r>
          </a:p>
          <a:p>
            <a:pPr lvl="1"/>
            <a:r>
              <a:rPr lang="en-US" dirty="0"/>
              <a:t>keep some computation off-chain</a:t>
            </a:r>
          </a:p>
          <a:p>
            <a:endParaRPr lang="en-US" dirty="0"/>
          </a:p>
        </p:txBody>
      </p:sp>
      <p:sp>
        <p:nvSpPr>
          <p:cNvPr id="3" name="Foliennummernplatzhalter 2">
            <a:extLst>
              <a:ext uri="{FF2B5EF4-FFF2-40B4-BE49-F238E27FC236}">
                <a16:creationId xmlns:a16="http://schemas.microsoft.com/office/drawing/2014/main" id="{14142DBD-6A53-4318-A937-73AD71BE2DBF}"/>
              </a:ext>
            </a:extLst>
          </p:cNvPr>
          <p:cNvSpPr>
            <a:spLocks noGrp="1"/>
          </p:cNvSpPr>
          <p:nvPr>
            <p:ph type="sldNum" sz="quarter" idx="4"/>
          </p:nvPr>
        </p:nvSpPr>
        <p:spPr/>
        <p:txBody>
          <a:bodyPr/>
          <a:lstStyle/>
          <a:p>
            <a:fld id="{97F98C0B-273E-428A-ABCF-EBED2BA25188}" type="slidenum">
              <a:rPr lang="en-US" smtClean="0"/>
              <a:t>38</a:t>
            </a:fld>
            <a:endParaRPr lang="en-US"/>
          </a:p>
        </p:txBody>
      </p:sp>
      <p:pic>
        <p:nvPicPr>
          <p:cNvPr id="4" name="Grafik 3" descr="Chat">
            <a:extLst>
              <a:ext uri="{FF2B5EF4-FFF2-40B4-BE49-F238E27FC236}">
                <a16:creationId xmlns:a16="http://schemas.microsoft.com/office/drawing/2014/main" id="{D02DF20B-A327-4242-B010-292CBF0E4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7" name="Grafik 6" descr="Benutzer">
            <a:extLst>
              <a:ext uri="{FF2B5EF4-FFF2-40B4-BE49-F238E27FC236}">
                <a16:creationId xmlns:a16="http://schemas.microsoft.com/office/drawing/2014/main" id="{43EC59C2-D4BD-4431-8DC7-DF77094F4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8" name="Grafik 7" descr="Bleistift">
            <a:extLst>
              <a:ext uri="{FF2B5EF4-FFF2-40B4-BE49-F238E27FC236}">
                <a16:creationId xmlns:a16="http://schemas.microsoft.com/office/drawing/2014/main" id="{6B51FC64-7F04-4AC4-A815-B5063A653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3972318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and Computational Platform</a:t>
            </a:r>
          </a:p>
        </p:txBody>
      </p:sp>
      <p:sp>
        <p:nvSpPr>
          <p:cNvPr id="19" name="Content Placeholder 2"/>
          <p:cNvSpPr>
            <a:spLocks noGrp="1"/>
          </p:cNvSpPr>
          <p:nvPr>
            <p:ph idx="1"/>
          </p:nvPr>
        </p:nvSpPr>
        <p:spPr>
          <a:xfrm>
            <a:off x="648000" y="1295999"/>
            <a:ext cx="6064882" cy="3845917"/>
          </a:xfrm>
        </p:spPr>
        <p:txBody>
          <a:bodyPr/>
          <a:lstStyle/>
          <a:p>
            <a:r>
              <a:rPr lang="en-US" b="1" dirty="0"/>
              <a:t>Blockchain 1</a:t>
            </a:r>
            <a:r>
              <a:rPr lang="en-US" b="1" baseline="30000" dirty="0"/>
              <a:t>st</a:t>
            </a:r>
            <a:r>
              <a:rPr lang="en-US" b="1" dirty="0"/>
              <a:t> gen. </a:t>
            </a:r>
            <a:br>
              <a:rPr lang="en-US" b="1" dirty="0"/>
            </a:br>
            <a:r>
              <a:rPr lang="en-US" b="1" dirty="0"/>
              <a:t>     </a:t>
            </a:r>
            <a:r>
              <a:rPr lang="en-US" dirty="0"/>
              <a:t>– Cryptocurrency</a:t>
            </a:r>
          </a:p>
          <a:p>
            <a:endParaRPr lang="en-US" dirty="0"/>
          </a:p>
          <a:p>
            <a:r>
              <a:rPr lang="en-US" b="1" dirty="0"/>
              <a:t>Blockchain 2</a:t>
            </a:r>
            <a:r>
              <a:rPr lang="en-US" b="1" baseline="30000" dirty="0"/>
              <a:t>nd</a:t>
            </a:r>
            <a:r>
              <a:rPr lang="en-US" b="1" dirty="0"/>
              <a:t> gen. </a:t>
            </a:r>
            <a:r>
              <a:rPr lang="en-US" dirty="0"/>
              <a:t>– crypto-economic State Machine </a:t>
            </a:r>
          </a:p>
          <a:p>
            <a:pPr lvl="1"/>
            <a:r>
              <a:rPr lang="en-US" dirty="0"/>
              <a:t>Smart contract: event-driven program (with state) that runs on a  blockchain</a:t>
            </a:r>
          </a:p>
          <a:p>
            <a:pPr lvl="2"/>
            <a:r>
              <a:rPr lang="en-US" dirty="0"/>
              <a:t>Can realize potentially complex business logic </a:t>
            </a:r>
          </a:p>
          <a:p>
            <a:pPr lvl="3"/>
            <a:r>
              <a:rPr lang="en-US" i="1" dirty="0"/>
              <a:t>More than simple currency/token-based value transfer</a:t>
            </a:r>
          </a:p>
          <a:p>
            <a:pPr lvl="2"/>
            <a:r>
              <a:rPr lang="en-US" dirty="0"/>
              <a:t>Can take custody over assets on the ledger</a:t>
            </a:r>
          </a:p>
          <a:p>
            <a:pPr lvl="1"/>
            <a:r>
              <a:rPr lang="en-US" dirty="0"/>
              <a:t>Computational result is stored on the public ledger</a:t>
            </a:r>
          </a:p>
        </p:txBody>
      </p:sp>
      <p:sp>
        <p:nvSpPr>
          <p:cNvPr id="5" name="Foliennummernplatzhalter 4">
            <a:extLst>
              <a:ext uri="{FF2B5EF4-FFF2-40B4-BE49-F238E27FC236}">
                <a16:creationId xmlns:a16="http://schemas.microsoft.com/office/drawing/2014/main" id="{A81E6E36-EA78-44A1-AE92-552C7298B864}"/>
              </a:ext>
            </a:extLst>
          </p:cNvPr>
          <p:cNvSpPr>
            <a:spLocks noGrp="1"/>
          </p:cNvSpPr>
          <p:nvPr>
            <p:ph type="sldNum" sz="quarter" idx="4"/>
          </p:nvPr>
        </p:nvSpPr>
        <p:spPr/>
        <p:txBody>
          <a:bodyPr/>
          <a:lstStyle/>
          <a:p>
            <a:fld id="{97F98C0B-273E-428A-ABCF-EBED2BA25188}" type="slidenum">
              <a:rPr lang="en-US" smtClean="0"/>
              <a:t>39</a:t>
            </a:fld>
            <a:endParaRPr lang="en-US"/>
          </a:p>
        </p:txBody>
      </p:sp>
      <p:pic>
        <p:nvPicPr>
          <p:cNvPr id="20" name="Picture 19" descr="bitcoin-logo-3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305" y="1301815"/>
            <a:ext cx="577106" cy="606384"/>
          </a:xfrm>
          <a:prstGeom prst="rect">
            <a:avLst/>
          </a:prstGeom>
        </p:spPr>
      </p:pic>
      <p:pic>
        <p:nvPicPr>
          <p:cNvPr id="21" name="Picture 20"/>
          <p:cNvPicPr>
            <a:picLocks noChangeAspect="1"/>
          </p:cNvPicPr>
          <p:nvPr/>
        </p:nvPicPr>
        <p:blipFill>
          <a:blip r:embed="rId4"/>
          <a:stretch>
            <a:fillRect/>
          </a:stretch>
        </p:blipFill>
        <p:spPr>
          <a:xfrm>
            <a:off x="5201860" y="1301816"/>
            <a:ext cx="577106" cy="624460"/>
          </a:xfrm>
          <a:prstGeom prst="rect">
            <a:avLst/>
          </a:prstGeom>
        </p:spPr>
      </p:pic>
      <p:pic>
        <p:nvPicPr>
          <p:cNvPr id="22" name="Picture 21"/>
          <p:cNvPicPr>
            <a:picLocks noChangeAspect="1"/>
          </p:cNvPicPr>
          <p:nvPr/>
        </p:nvPicPr>
        <p:blipFill>
          <a:blip r:embed="rId5"/>
          <a:stretch>
            <a:fillRect/>
          </a:stretch>
        </p:blipFill>
        <p:spPr>
          <a:xfrm>
            <a:off x="5830789" y="1301815"/>
            <a:ext cx="577106" cy="606384"/>
          </a:xfrm>
          <a:prstGeom prst="rect">
            <a:avLst/>
          </a:prstGeom>
        </p:spPr>
      </p:pic>
      <p:pic>
        <p:nvPicPr>
          <p:cNvPr id="23" name="Picture 22" descr="ethereum-logo-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5347" y="2897948"/>
            <a:ext cx="1731790" cy="473109"/>
          </a:xfrm>
          <a:prstGeom prst="rect">
            <a:avLst/>
          </a:prstGeom>
        </p:spPr>
      </p:pic>
      <p:pic>
        <p:nvPicPr>
          <p:cNvPr id="24" name="Picture 23" descr="logo_hl_ne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7452" y="2414436"/>
            <a:ext cx="2054088" cy="490699"/>
          </a:xfrm>
          <a:prstGeom prst="rect">
            <a:avLst/>
          </a:prstGeom>
        </p:spPr>
      </p:pic>
      <p:pic>
        <p:nvPicPr>
          <p:cNvPr id="25" name="Picture 24" descr="corda.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4396" y="3303815"/>
            <a:ext cx="1131428" cy="512913"/>
          </a:xfrm>
          <a:prstGeom prst="rect">
            <a:avLst/>
          </a:prstGeom>
        </p:spPr>
      </p:pic>
    </p:spTree>
    <p:extLst>
      <p:ext uri="{BB962C8B-B14F-4D97-AF65-F5344CB8AC3E}">
        <p14:creationId xmlns:p14="http://schemas.microsoft.com/office/powerpoint/2010/main" val="240923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t170718.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31" y="1218225"/>
            <a:ext cx="8783960" cy="3036431"/>
          </a:xfrm>
          <a:prstGeom prst="rect">
            <a:avLst/>
          </a:prstGeom>
        </p:spPr>
      </p:pic>
      <p:sp>
        <p:nvSpPr>
          <p:cNvPr id="9" name="Rectangle 8"/>
          <p:cNvSpPr/>
          <p:nvPr/>
        </p:nvSpPr>
        <p:spPr>
          <a:xfrm>
            <a:off x="576000" y="5027045"/>
            <a:ext cx="3418500" cy="461665"/>
          </a:xfrm>
          <a:prstGeom prst="rect">
            <a:avLst/>
          </a:prstGeom>
        </p:spPr>
        <p:txBody>
          <a:bodyPr wrap="none">
            <a:spAutoFit/>
          </a:bodyPr>
          <a:lstStyle/>
          <a:p>
            <a:endParaRPr lang="en-US" sz="1200" dirty="0"/>
          </a:p>
          <a:p>
            <a:r>
              <a:rPr lang="en-US" sz="1200" dirty="0"/>
              <a:t>Picture source: http://dilbert.com/strip/2017-07-18</a:t>
            </a:r>
          </a:p>
        </p:txBody>
      </p:sp>
      <p:sp>
        <p:nvSpPr>
          <p:cNvPr id="10" name="Content Placeholder 2"/>
          <p:cNvSpPr>
            <a:spLocks noGrp="1"/>
          </p:cNvSpPr>
          <p:nvPr>
            <p:ph idx="1"/>
          </p:nvPr>
        </p:nvSpPr>
        <p:spPr>
          <a:xfrm>
            <a:off x="648001" y="4535482"/>
            <a:ext cx="7911799" cy="590642"/>
          </a:xfrm>
        </p:spPr>
        <p:txBody>
          <a:bodyPr>
            <a:normAutofit fontScale="92500" lnSpcReduction="10000"/>
          </a:bodyPr>
          <a:lstStyle/>
          <a:p>
            <a:pPr marL="0" indent="0">
              <a:buNone/>
            </a:pPr>
            <a:r>
              <a:rPr lang="en-US" sz="1600" b="1" i="1" dirty="0"/>
              <a:t>“The good thing about bubbles and arrows, as opposed to programs, is that they never crash. ” </a:t>
            </a:r>
          </a:p>
          <a:p>
            <a:pPr marL="0" indent="0" algn="r">
              <a:buNone/>
            </a:pPr>
            <a:r>
              <a:rPr lang="mr-IN" sz="1600" b="1" i="1" dirty="0"/>
              <a:t>–</a:t>
            </a:r>
            <a:r>
              <a:rPr lang="en-US" sz="1600" b="1" i="1" dirty="0"/>
              <a:t> Bertrand Meyer</a:t>
            </a:r>
          </a:p>
        </p:txBody>
      </p:sp>
      <p:sp>
        <p:nvSpPr>
          <p:cNvPr id="3" name="Titel 2">
            <a:extLst>
              <a:ext uri="{FF2B5EF4-FFF2-40B4-BE49-F238E27FC236}">
                <a16:creationId xmlns:a16="http://schemas.microsoft.com/office/drawing/2014/main" id="{5D5E9500-B103-4FAE-921A-CCF35429017C}"/>
              </a:ext>
            </a:extLst>
          </p:cNvPr>
          <p:cNvSpPr>
            <a:spLocks noGrp="1"/>
          </p:cNvSpPr>
          <p:nvPr>
            <p:ph type="title"/>
          </p:nvPr>
        </p:nvSpPr>
        <p:spPr/>
        <p:txBody>
          <a:bodyPr/>
          <a:lstStyle/>
          <a:p>
            <a:r>
              <a:rPr lang="en-US" dirty="0"/>
              <a:t>Becoming a Software Architect ;-)</a:t>
            </a:r>
          </a:p>
        </p:txBody>
      </p:sp>
    </p:spTree>
    <p:extLst>
      <p:ext uri="{BB962C8B-B14F-4D97-AF65-F5344CB8AC3E}">
        <p14:creationId xmlns:p14="http://schemas.microsoft.com/office/powerpoint/2010/main" val="86762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00" y="301379"/>
            <a:ext cx="6631640" cy="648000"/>
          </a:xfrm>
        </p:spPr>
        <p:txBody>
          <a:bodyPr>
            <a:noAutofit/>
          </a:bodyPr>
          <a:lstStyle/>
          <a:p>
            <a:r>
              <a:rPr lang="en-US" sz="2800" dirty="0"/>
              <a:t>Limited Computational Power of 1</a:t>
            </a:r>
            <a:r>
              <a:rPr lang="en-US" sz="2800" baseline="30000" dirty="0"/>
              <a:t>st</a:t>
            </a:r>
            <a:r>
              <a:rPr lang="en-US" sz="2800" dirty="0"/>
              <a:t> Generation Blockchains</a:t>
            </a:r>
          </a:p>
        </p:txBody>
      </p:sp>
      <p:sp>
        <p:nvSpPr>
          <p:cNvPr id="12" name="Content Placeholder 2"/>
          <p:cNvSpPr>
            <a:spLocks noGrp="1"/>
          </p:cNvSpPr>
          <p:nvPr>
            <p:ph idx="1"/>
          </p:nvPr>
        </p:nvSpPr>
        <p:spPr/>
        <p:txBody>
          <a:bodyPr>
            <a:normAutofit lnSpcReduction="10000"/>
          </a:bodyPr>
          <a:lstStyle/>
          <a:p>
            <a:r>
              <a:rPr lang="en-US" dirty="0"/>
              <a:t>Native smart contracts on Bitcoin do not support complex control flow definition</a:t>
            </a:r>
          </a:p>
          <a:p>
            <a:endParaRPr lang="en-US" dirty="0"/>
          </a:p>
          <a:p>
            <a:endParaRPr lang="en-US" dirty="0"/>
          </a:p>
          <a:p>
            <a:endParaRPr lang="en-US" dirty="0"/>
          </a:p>
          <a:p>
            <a:endParaRPr lang="en-US" dirty="0"/>
          </a:p>
          <a:p>
            <a:endParaRPr lang="en-US" dirty="0"/>
          </a:p>
          <a:p>
            <a:r>
              <a:rPr lang="en-US" dirty="0"/>
              <a:t>External services allow end users to build self-executing contracts connected to (but outside) Bitcoin</a:t>
            </a:r>
          </a:p>
          <a:p>
            <a:pPr lvl="1"/>
            <a:r>
              <a:rPr lang="en-US" dirty="0"/>
              <a:t>Executed by external Oracle </a:t>
            </a:r>
          </a:p>
          <a:p>
            <a:pPr lvl="1"/>
            <a:r>
              <a:rPr lang="en-US" dirty="0"/>
              <a:t>Integrity of execution is not guaranteed </a:t>
            </a:r>
          </a:p>
          <a:p>
            <a:pPr lvl="1"/>
            <a:endParaRPr lang="en-US" dirty="0"/>
          </a:p>
        </p:txBody>
      </p:sp>
      <p:sp>
        <p:nvSpPr>
          <p:cNvPr id="5" name="Foliennummernplatzhalter 4">
            <a:extLst>
              <a:ext uri="{FF2B5EF4-FFF2-40B4-BE49-F238E27FC236}">
                <a16:creationId xmlns:a16="http://schemas.microsoft.com/office/drawing/2014/main" id="{48277B7A-7AE4-439F-9672-B5A25B828F4A}"/>
              </a:ext>
            </a:extLst>
          </p:cNvPr>
          <p:cNvSpPr>
            <a:spLocks noGrp="1"/>
          </p:cNvSpPr>
          <p:nvPr>
            <p:ph type="sldNum" sz="quarter" idx="4"/>
          </p:nvPr>
        </p:nvSpPr>
        <p:spPr/>
        <p:txBody>
          <a:bodyPr/>
          <a:lstStyle/>
          <a:p>
            <a:fld id="{97F98C0B-273E-428A-ABCF-EBED2BA25188}" type="slidenum">
              <a:rPr lang="en-US" smtClean="0"/>
              <a:t>40</a:t>
            </a:fld>
            <a:endParaRPr lang="en-US"/>
          </a:p>
        </p:txBody>
      </p:sp>
      <p:pic>
        <p:nvPicPr>
          <p:cNvPr id="13" name="Picture 1" descr="Screen Shot 2015-06-26 at 9.57.12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7550" y="1903098"/>
            <a:ext cx="5562600" cy="1735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08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Turing-complete Programming of 2</a:t>
            </a:r>
            <a:r>
              <a:rPr lang="en-US" sz="2800" baseline="30000" dirty="0"/>
              <a:t>nd</a:t>
            </a:r>
            <a:r>
              <a:rPr lang="en-US" sz="2800" dirty="0"/>
              <a:t> Generation Blockchains</a:t>
            </a:r>
          </a:p>
        </p:txBody>
      </p:sp>
      <p:sp>
        <p:nvSpPr>
          <p:cNvPr id="12" name="Content Placeholder 2"/>
          <p:cNvSpPr>
            <a:spLocks noGrp="1"/>
          </p:cNvSpPr>
          <p:nvPr>
            <p:ph idx="1"/>
          </p:nvPr>
        </p:nvSpPr>
        <p:spPr>
          <a:xfrm>
            <a:off x="648000" y="1295999"/>
            <a:ext cx="3673184" cy="3845917"/>
          </a:xfrm>
        </p:spPr>
        <p:txBody>
          <a:bodyPr>
            <a:normAutofit/>
          </a:bodyPr>
          <a:lstStyle/>
          <a:p>
            <a:r>
              <a:rPr lang="en-US" dirty="0"/>
              <a:t>Ethereum is a general computational platform</a:t>
            </a:r>
          </a:p>
          <a:p>
            <a:pPr lvl="1"/>
            <a:r>
              <a:rPr lang="en-US" dirty="0"/>
              <a:t>Turing complete programming language</a:t>
            </a:r>
          </a:p>
          <a:p>
            <a:pPr lvl="1"/>
            <a:r>
              <a:rPr lang="en-US" dirty="0"/>
              <a:t>As expressive as any other general-purpose programming language</a:t>
            </a:r>
          </a:p>
          <a:p>
            <a:pPr lvl="1"/>
            <a:r>
              <a:rPr lang="en-US" dirty="0"/>
              <a:t>Practical limitations on computational complexity </a:t>
            </a:r>
          </a:p>
          <a:p>
            <a:pPr lvl="2"/>
            <a:r>
              <a:rPr lang="en-US" dirty="0"/>
              <a:t>E.g. implemented via Gas limit in Ethereum</a:t>
            </a:r>
          </a:p>
          <a:p>
            <a:endParaRPr lang="en-US" dirty="0"/>
          </a:p>
          <a:p>
            <a:endParaRPr lang="en-US" dirty="0"/>
          </a:p>
        </p:txBody>
      </p:sp>
      <p:sp>
        <p:nvSpPr>
          <p:cNvPr id="3" name="Foliennummernplatzhalter 2">
            <a:extLst>
              <a:ext uri="{FF2B5EF4-FFF2-40B4-BE49-F238E27FC236}">
                <a16:creationId xmlns:a16="http://schemas.microsoft.com/office/drawing/2014/main" id="{5A3802C5-7EC8-4106-9DEB-CD65F56E192D}"/>
              </a:ext>
            </a:extLst>
          </p:cNvPr>
          <p:cNvSpPr>
            <a:spLocks noGrp="1"/>
          </p:cNvSpPr>
          <p:nvPr>
            <p:ph type="sldNum" sz="quarter" idx="4"/>
          </p:nvPr>
        </p:nvSpPr>
        <p:spPr/>
        <p:txBody>
          <a:bodyPr/>
          <a:lstStyle/>
          <a:p>
            <a:fld id="{97F98C0B-273E-428A-ABCF-EBED2BA25188}" type="slidenum">
              <a:rPr lang="en-US" smtClean="0"/>
              <a:t>41</a:t>
            </a:fld>
            <a:endParaRPr lang="en-US"/>
          </a:p>
        </p:txBody>
      </p:sp>
      <p:sp>
        <p:nvSpPr>
          <p:cNvPr id="6" name="Rectangle 5"/>
          <p:cNvSpPr/>
          <p:nvPr/>
        </p:nvSpPr>
        <p:spPr>
          <a:xfrm>
            <a:off x="648000" y="4988027"/>
            <a:ext cx="4929555" cy="307777"/>
          </a:xfrm>
          <a:prstGeom prst="rect">
            <a:avLst/>
          </a:prstGeom>
        </p:spPr>
        <p:txBody>
          <a:bodyPr wrap="none">
            <a:spAutoFit/>
          </a:bodyPr>
          <a:lstStyle/>
          <a:p>
            <a:r>
              <a:rPr lang="en-US" i="1" dirty="0"/>
              <a:t>Video source: </a:t>
            </a:r>
            <a:r>
              <a:rPr lang="en-US" i="1" dirty="0">
                <a:hlinkClick r:id="rId4"/>
              </a:rPr>
              <a:t>https://www.youtube.com/watch?v=U1XOPIqyP7A</a:t>
            </a:r>
            <a:r>
              <a:rPr lang="en-US" i="1" dirty="0"/>
              <a:t> </a:t>
            </a:r>
          </a:p>
        </p:txBody>
      </p:sp>
      <p:pic>
        <p:nvPicPr>
          <p:cNvPr id="4" name="Online Media 3" title="IBM &amp; Samsung live demo of ADEPT | TheProtocol.TV">
            <a:hlinkClick r:id="" action="ppaction://media"/>
            <a:extLst>
              <a:ext uri="{FF2B5EF4-FFF2-40B4-BE49-F238E27FC236}">
                <a16:creationId xmlns:a16="http://schemas.microsoft.com/office/drawing/2014/main" id="{7CDC3171-26D6-4DAF-BDE9-553118C3B9D4}"/>
              </a:ext>
            </a:extLst>
          </p:cNvPr>
          <p:cNvPicPr>
            <a:picLocks noRot="1" noChangeAspect="1"/>
          </p:cNvPicPr>
          <p:nvPr>
            <a:videoFile r:link="rId1"/>
          </p:nvPr>
        </p:nvPicPr>
        <p:blipFill>
          <a:blip r:embed="rId5"/>
          <a:stretch>
            <a:fillRect/>
          </a:stretch>
        </p:blipFill>
        <p:spPr>
          <a:xfrm>
            <a:off x="4258763" y="1295999"/>
            <a:ext cx="4309237" cy="2423946"/>
          </a:xfrm>
          <a:prstGeom prst="rect">
            <a:avLst/>
          </a:prstGeom>
        </p:spPr>
      </p:pic>
    </p:spTree>
    <p:extLst>
      <p:ext uri="{BB962C8B-B14F-4D97-AF65-F5344CB8AC3E}">
        <p14:creationId xmlns:p14="http://schemas.microsoft.com/office/powerpoint/2010/main" val="372787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6C54504-A74A-47F1-B1A4-217F6731B122}"/>
              </a:ext>
            </a:extLst>
          </p:cNvPr>
          <p:cNvSpPr>
            <a:spLocks noGrp="1"/>
          </p:cNvSpPr>
          <p:nvPr>
            <p:ph type="ctrTitle"/>
          </p:nvPr>
        </p:nvSpPr>
        <p:spPr/>
        <p:txBody>
          <a:bodyPr>
            <a:noAutofit/>
          </a:bodyPr>
          <a:lstStyle/>
          <a:p>
            <a:r>
              <a:rPr lang="en-AU" sz="2800" b="1" dirty="0"/>
              <a:t>Functionality of Blockchain</a:t>
            </a:r>
            <a:br>
              <a:rPr lang="en-AU" sz="2800" b="1" dirty="0"/>
            </a:br>
            <a:br>
              <a:rPr lang="en-AU" sz="1800" b="1" dirty="0"/>
            </a:br>
            <a:r>
              <a:rPr lang="en-AU" sz="2000" dirty="0">
                <a:solidFill>
                  <a:srgbClr val="000000"/>
                </a:solidFill>
              </a:rPr>
              <a:t>Data Storage</a:t>
            </a:r>
            <a:br>
              <a:rPr lang="en-AU" sz="2000" dirty="0">
                <a:solidFill>
                  <a:srgbClr val="000000"/>
                </a:solidFill>
              </a:rPr>
            </a:br>
            <a:r>
              <a:rPr lang="en-AU" sz="2000" dirty="0"/>
              <a:t>Computation</a:t>
            </a:r>
            <a:br>
              <a:rPr lang="en-AU" sz="2000" dirty="0"/>
            </a:br>
            <a:r>
              <a:rPr lang="en-AU" sz="2000" b="1" dirty="0"/>
              <a:t>Communication</a:t>
            </a:r>
            <a:br>
              <a:rPr lang="en-AU" sz="2000" b="1" dirty="0"/>
            </a:br>
            <a:r>
              <a:rPr lang="en-AU" sz="2000" dirty="0"/>
              <a:t>Asset Management</a:t>
            </a:r>
            <a:br>
              <a:rPr lang="en-AU" sz="1800" b="1" dirty="0"/>
            </a:br>
            <a:endParaRPr lang="en-US" sz="1800" dirty="0"/>
          </a:p>
        </p:txBody>
      </p:sp>
    </p:spTree>
    <p:extLst>
      <p:ext uri="{BB962C8B-B14F-4D97-AF65-F5344CB8AC3E}">
        <p14:creationId xmlns:p14="http://schemas.microsoft.com/office/powerpoint/2010/main" val="1455223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043BD-7EA3-48AB-B2EC-9CE15BA535EF}"/>
              </a:ext>
            </a:extLst>
          </p:cNvPr>
          <p:cNvSpPr>
            <a:spLocks noGrp="1"/>
          </p:cNvSpPr>
          <p:nvPr>
            <p:ph idx="1"/>
          </p:nvPr>
        </p:nvSpPr>
        <p:spPr/>
        <p:txBody>
          <a:bodyPr>
            <a:normAutofit/>
          </a:bodyPr>
          <a:lstStyle/>
          <a:p>
            <a:r>
              <a:rPr lang="en-US" dirty="0"/>
              <a:t>Transactions that are announced get broadcast across the network</a:t>
            </a:r>
          </a:p>
          <a:p>
            <a:r>
              <a:rPr lang="en-US" dirty="0"/>
              <a:t>Committing a transaction to the data structure may be required before regarding the transaction as final</a:t>
            </a:r>
          </a:p>
          <a:p>
            <a:pPr lvl="1"/>
            <a:r>
              <a:rPr lang="en-US" sz="1800" dirty="0"/>
              <a:t>…or the receiver can already act based on the announcement</a:t>
            </a:r>
          </a:p>
          <a:p>
            <a:pPr lvl="1"/>
            <a:r>
              <a:rPr lang="en-US" sz="1800" dirty="0"/>
              <a:t>Threshold for viewing a transaction as committed: user-defined</a:t>
            </a:r>
          </a:p>
          <a:p>
            <a:endParaRPr lang="en-US" dirty="0"/>
          </a:p>
        </p:txBody>
      </p:sp>
      <p:sp>
        <p:nvSpPr>
          <p:cNvPr id="4" name="Text Placeholder 3">
            <a:extLst>
              <a:ext uri="{FF2B5EF4-FFF2-40B4-BE49-F238E27FC236}">
                <a16:creationId xmlns:a16="http://schemas.microsoft.com/office/drawing/2014/main" id="{6A5ADC04-A139-4279-BDB2-21C47EC202D4}"/>
              </a:ext>
            </a:extLst>
          </p:cNvPr>
          <p:cNvSpPr>
            <a:spLocks noGrp="1"/>
          </p:cNvSpPr>
          <p:nvPr>
            <p:ph type="body" sz="quarter" idx="10"/>
          </p:nvPr>
        </p:nvSpPr>
        <p:spPr/>
        <p:txBody>
          <a:bodyPr>
            <a:normAutofit fontScale="85000" lnSpcReduction="20000"/>
          </a:bodyPr>
          <a:lstStyle/>
          <a:p>
            <a:r>
              <a:rPr lang="en-US" b="1" dirty="0"/>
              <a:t>Blockchain as a Communication Mechanism</a:t>
            </a:r>
          </a:p>
        </p:txBody>
      </p:sp>
      <p:sp>
        <p:nvSpPr>
          <p:cNvPr id="2" name="Title 1">
            <a:extLst>
              <a:ext uri="{FF2B5EF4-FFF2-40B4-BE49-F238E27FC236}">
                <a16:creationId xmlns:a16="http://schemas.microsoft.com/office/drawing/2014/main" id="{616E6545-B36E-4096-9827-5D6F07587313}"/>
              </a:ext>
            </a:extLst>
          </p:cNvPr>
          <p:cNvSpPr>
            <a:spLocks noGrp="1"/>
          </p:cNvSpPr>
          <p:nvPr>
            <p:ph type="title"/>
          </p:nvPr>
        </p:nvSpPr>
        <p:spPr/>
        <p:txBody>
          <a:bodyPr>
            <a:normAutofit fontScale="90000"/>
          </a:bodyPr>
          <a:lstStyle/>
          <a:p>
            <a:r>
              <a:rPr lang="en-US" dirty="0"/>
              <a:t>Blockchain Functionality</a:t>
            </a:r>
          </a:p>
        </p:txBody>
      </p:sp>
    </p:spTree>
    <p:extLst>
      <p:ext uri="{BB962C8B-B14F-4D97-AF65-F5344CB8AC3E}">
        <p14:creationId xmlns:p14="http://schemas.microsoft.com/office/powerpoint/2010/main" val="2434867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Communication</a:t>
            </a:r>
          </a:p>
        </p:txBody>
      </p:sp>
      <p:sp>
        <p:nvSpPr>
          <p:cNvPr id="7" name="Content Placeholder 2"/>
          <p:cNvSpPr>
            <a:spLocks noGrp="1"/>
          </p:cNvSpPr>
          <p:nvPr>
            <p:ph idx="1"/>
          </p:nvPr>
        </p:nvSpPr>
        <p:spPr>
          <a:xfrm>
            <a:off x="648000" y="1295999"/>
            <a:ext cx="3957565" cy="3845917"/>
          </a:xfrm>
        </p:spPr>
        <p:txBody>
          <a:bodyPr>
            <a:normAutofit fontScale="92500"/>
          </a:bodyPr>
          <a:lstStyle/>
          <a:p>
            <a:r>
              <a:rPr lang="en-US" dirty="0"/>
              <a:t>Components on application layer use blockchain as a mediator to transfer data</a:t>
            </a:r>
          </a:p>
          <a:p>
            <a:pPr lvl="1"/>
            <a:r>
              <a:rPr lang="en-US" dirty="0"/>
              <a:t>Sending data to blockchain using transactions</a:t>
            </a:r>
          </a:p>
          <a:p>
            <a:pPr lvl="1"/>
            <a:r>
              <a:rPr lang="en-US" dirty="0"/>
              <a:t>Query blockchain to retrieve data</a:t>
            </a:r>
          </a:p>
          <a:p>
            <a:r>
              <a:rPr lang="en-US" dirty="0"/>
              <a:t>Blockchain provides data API</a:t>
            </a:r>
          </a:p>
          <a:p>
            <a:pPr lvl="1"/>
            <a:r>
              <a:rPr lang="en-US" dirty="0"/>
              <a:t>Access historical transactions</a:t>
            </a:r>
          </a:p>
          <a:p>
            <a:pPr lvl="1"/>
            <a:r>
              <a:rPr lang="en-US" dirty="0"/>
              <a:t>Filter historical transactions</a:t>
            </a:r>
          </a:p>
          <a:p>
            <a:r>
              <a:rPr lang="en-US" dirty="0"/>
              <a:t>Local component monitors update from new blocks</a:t>
            </a:r>
          </a:p>
          <a:p>
            <a:pPr lvl="1"/>
            <a:r>
              <a:rPr lang="en-US" dirty="0"/>
              <a:t>…and stores relevant data in a local database or triggers other action</a:t>
            </a:r>
          </a:p>
        </p:txBody>
      </p:sp>
      <p:sp>
        <p:nvSpPr>
          <p:cNvPr id="6" name="Foliennummernplatzhalter 5">
            <a:extLst>
              <a:ext uri="{FF2B5EF4-FFF2-40B4-BE49-F238E27FC236}">
                <a16:creationId xmlns:a16="http://schemas.microsoft.com/office/drawing/2014/main" id="{0BE473E1-DADF-4661-ABFB-5372C543E7A1}"/>
              </a:ext>
            </a:extLst>
          </p:cNvPr>
          <p:cNvSpPr>
            <a:spLocks noGrp="1"/>
          </p:cNvSpPr>
          <p:nvPr>
            <p:ph type="sldNum" sz="quarter" idx="4"/>
          </p:nvPr>
        </p:nvSpPr>
        <p:spPr/>
        <p:txBody>
          <a:bodyPr/>
          <a:lstStyle/>
          <a:p>
            <a:fld id="{97F98C0B-273E-428A-ABCF-EBED2BA25188}" type="slidenum">
              <a:rPr lang="en-US" smtClean="0"/>
              <a:t>44</a:t>
            </a:fld>
            <a:endParaRPr lang="en-US"/>
          </a:p>
        </p:txBody>
      </p:sp>
      <p:pic>
        <p:nvPicPr>
          <p:cNvPr id="4" name="Picture 3" descr="Screen Shot 2018-12-13 at 12.55.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565" y="1241481"/>
            <a:ext cx="4538435" cy="3900435"/>
          </a:xfrm>
          <a:prstGeom prst="rect">
            <a:avLst/>
          </a:prstGeom>
        </p:spPr>
      </p:pic>
    </p:spTree>
    <p:extLst>
      <p:ext uri="{BB962C8B-B14F-4D97-AF65-F5344CB8AC3E}">
        <p14:creationId xmlns:p14="http://schemas.microsoft.com/office/powerpoint/2010/main" val="296434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 Communication 1/2</a:t>
            </a:r>
          </a:p>
        </p:txBody>
      </p:sp>
      <p:sp>
        <p:nvSpPr>
          <p:cNvPr id="7" name="Content Placeholder 2"/>
          <p:cNvSpPr>
            <a:spLocks noGrp="1"/>
          </p:cNvSpPr>
          <p:nvPr>
            <p:ph idx="1"/>
          </p:nvPr>
        </p:nvSpPr>
        <p:spPr/>
        <p:txBody>
          <a:bodyPr>
            <a:normAutofit/>
          </a:bodyPr>
          <a:lstStyle/>
          <a:p>
            <a:r>
              <a:rPr lang="en-US" dirty="0"/>
              <a:t>Components use blockchain to coordinate computation</a:t>
            </a:r>
          </a:p>
          <a:p>
            <a:pPr lvl="1"/>
            <a:r>
              <a:rPr lang="en-US" dirty="0"/>
              <a:t>Submitting transactions to smart contracts to invoke their function</a:t>
            </a:r>
          </a:p>
          <a:p>
            <a:pPr lvl="1"/>
            <a:r>
              <a:rPr lang="en-US" dirty="0"/>
              <a:t>Using oracle to sign transactions depending on external state</a:t>
            </a:r>
          </a:p>
          <a:p>
            <a:r>
              <a:rPr lang="en-US" dirty="0"/>
              <a:t>Typical control flow</a:t>
            </a:r>
          </a:p>
          <a:p>
            <a:pPr lvl="1"/>
            <a:r>
              <a:rPr lang="en-US" dirty="0"/>
              <a:t>Initiated from externally owned accounts</a:t>
            </a:r>
          </a:p>
          <a:p>
            <a:pPr lvl="1"/>
            <a:r>
              <a:rPr lang="en-US" dirty="0"/>
              <a:t>Transferred among contract accounts</a:t>
            </a:r>
          </a:p>
          <a:p>
            <a:r>
              <a:rPr lang="en-US" dirty="0"/>
              <a:t>Contract termination</a:t>
            </a:r>
          </a:p>
          <a:p>
            <a:pPr lvl="1"/>
            <a:r>
              <a:rPr lang="en-US" dirty="0"/>
              <a:t>Cannot respond to transactions</a:t>
            </a:r>
          </a:p>
          <a:p>
            <a:pPr lvl="1"/>
            <a:r>
              <a:rPr lang="en-US" dirty="0"/>
              <a:t>Contract code remains on the blockchain</a:t>
            </a:r>
          </a:p>
          <a:p>
            <a:pPr lvl="2"/>
            <a:r>
              <a:rPr lang="en-US" dirty="0"/>
              <a:t>Permanently stored in the creation transaction</a:t>
            </a:r>
          </a:p>
        </p:txBody>
      </p:sp>
      <p:sp>
        <p:nvSpPr>
          <p:cNvPr id="6" name="Foliennummernplatzhalter 5">
            <a:extLst>
              <a:ext uri="{FF2B5EF4-FFF2-40B4-BE49-F238E27FC236}">
                <a16:creationId xmlns:a16="http://schemas.microsoft.com/office/drawing/2014/main" id="{CE10B10D-EC7C-451C-B8B2-D37FF869135D}"/>
              </a:ext>
            </a:extLst>
          </p:cNvPr>
          <p:cNvSpPr>
            <a:spLocks noGrp="1"/>
          </p:cNvSpPr>
          <p:nvPr>
            <p:ph type="sldNum" sz="quarter" idx="4"/>
          </p:nvPr>
        </p:nvSpPr>
        <p:spPr/>
        <p:txBody>
          <a:bodyPr/>
          <a:lstStyle/>
          <a:p>
            <a:fld id="{97F98C0B-273E-428A-ABCF-EBED2BA25188}" type="slidenum">
              <a:rPr lang="en-US" smtClean="0"/>
              <a:t>45</a:t>
            </a:fld>
            <a:endParaRPr lang="en-US"/>
          </a:p>
        </p:txBody>
      </p:sp>
      <p:sp>
        <p:nvSpPr>
          <p:cNvPr id="3" name="Rectangle 2"/>
          <p:cNvSpPr/>
          <p:nvPr/>
        </p:nvSpPr>
        <p:spPr>
          <a:xfrm>
            <a:off x="5221168" y="2337065"/>
            <a:ext cx="920750" cy="585612"/>
          </a:xfrm>
          <a:prstGeom prst="rect">
            <a:avLst/>
          </a:prstGeom>
        </p:spPr>
        <p:style>
          <a:lnRef idx="1">
            <a:schemeClr val="accent1"/>
          </a:lnRef>
          <a:fillRef idx="3">
            <a:schemeClr val="accent1"/>
          </a:fillRef>
          <a:effectRef idx="2">
            <a:schemeClr val="accent1"/>
          </a:effectRef>
          <a:fontRef idx="minor">
            <a:schemeClr val="lt1"/>
          </a:fontRef>
        </p:style>
        <p:txBody>
          <a:bodyPr lIns="71323" tIns="35662" rIns="71323" bIns="35662" rtlCol="0" anchor="ctr"/>
          <a:lstStyle/>
          <a:p>
            <a:pPr algn="ctr"/>
            <a:r>
              <a:rPr lang="en-US" dirty="0"/>
              <a:t>External account</a:t>
            </a:r>
          </a:p>
        </p:txBody>
      </p:sp>
      <p:sp>
        <p:nvSpPr>
          <p:cNvPr id="8" name="Rectangle 7"/>
          <p:cNvSpPr/>
          <p:nvPr/>
        </p:nvSpPr>
        <p:spPr>
          <a:xfrm>
            <a:off x="8024415" y="2332894"/>
            <a:ext cx="920750" cy="585612"/>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lIns="71323" tIns="35662" rIns="71323" bIns="35662" rtlCol="0" anchor="ctr"/>
          <a:lstStyle/>
          <a:p>
            <a:pPr algn="ctr"/>
            <a:r>
              <a:rPr lang="en-US" dirty="0">
                <a:solidFill>
                  <a:schemeClr val="tx1"/>
                </a:solidFill>
              </a:rPr>
              <a:t>Smart contract</a:t>
            </a:r>
          </a:p>
        </p:txBody>
      </p:sp>
      <p:cxnSp>
        <p:nvCxnSpPr>
          <p:cNvPr id="9" name="Straight Arrow Connector 8"/>
          <p:cNvCxnSpPr>
            <a:stCxn id="3" idx="3"/>
            <a:endCxn id="8" idx="1"/>
          </p:cNvCxnSpPr>
          <p:nvPr/>
        </p:nvCxnSpPr>
        <p:spPr>
          <a:xfrm flipV="1">
            <a:off x="6141918" y="2625700"/>
            <a:ext cx="1882497" cy="4171"/>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216399" y="3377984"/>
            <a:ext cx="920750" cy="585612"/>
          </a:xfrm>
          <a:prstGeom prst="rect">
            <a:avLst/>
          </a:prstGeom>
        </p:spPr>
        <p:style>
          <a:lnRef idx="1">
            <a:schemeClr val="accent1"/>
          </a:lnRef>
          <a:fillRef idx="3">
            <a:schemeClr val="accent1"/>
          </a:fillRef>
          <a:effectRef idx="2">
            <a:schemeClr val="accent1"/>
          </a:effectRef>
          <a:fontRef idx="minor">
            <a:schemeClr val="lt1"/>
          </a:fontRef>
        </p:style>
        <p:txBody>
          <a:bodyPr lIns="71323" tIns="35662" rIns="71323" bIns="35662" rtlCol="0" anchor="ctr"/>
          <a:lstStyle/>
          <a:p>
            <a:pPr algn="ctr"/>
            <a:r>
              <a:rPr lang="en-US" dirty="0"/>
              <a:t>External account</a:t>
            </a:r>
          </a:p>
        </p:txBody>
      </p:sp>
      <p:sp>
        <p:nvSpPr>
          <p:cNvPr id="13" name="Rectangle 12"/>
          <p:cNvSpPr/>
          <p:nvPr/>
        </p:nvSpPr>
        <p:spPr>
          <a:xfrm>
            <a:off x="8030471" y="3373813"/>
            <a:ext cx="920750" cy="585612"/>
          </a:xfrm>
          <a:prstGeom prst="rect">
            <a:avLst/>
          </a:prstGeom>
        </p:spPr>
        <p:style>
          <a:lnRef idx="1">
            <a:schemeClr val="accent1"/>
          </a:lnRef>
          <a:fillRef idx="3">
            <a:schemeClr val="accent1"/>
          </a:fillRef>
          <a:effectRef idx="2">
            <a:schemeClr val="accent1"/>
          </a:effectRef>
          <a:fontRef idx="minor">
            <a:schemeClr val="lt1"/>
          </a:fontRef>
        </p:style>
        <p:txBody>
          <a:bodyPr lIns="71323" tIns="35662" rIns="71323" bIns="35662" rtlCol="0" anchor="ctr"/>
          <a:lstStyle/>
          <a:p>
            <a:pPr algn="ctr"/>
            <a:r>
              <a:rPr lang="en-US" dirty="0"/>
              <a:t>Smart contract</a:t>
            </a:r>
          </a:p>
        </p:txBody>
      </p:sp>
      <p:cxnSp>
        <p:nvCxnSpPr>
          <p:cNvPr id="14" name="Straight Arrow Connector 13"/>
          <p:cNvCxnSpPr>
            <a:stCxn id="12" idx="3"/>
            <a:endCxn id="13" idx="1"/>
          </p:cNvCxnSpPr>
          <p:nvPr/>
        </p:nvCxnSpPr>
        <p:spPr>
          <a:xfrm flipV="1">
            <a:off x="6137149" y="3666620"/>
            <a:ext cx="1893322" cy="4171"/>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130483" y="2323109"/>
            <a:ext cx="1883464" cy="287464"/>
          </a:xfrm>
          <a:prstGeom prst="rect">
            <a:avLst/>
          </a:prstGeom>
          <a:noFill/>
        </p:spPr>
        <p:txBody>
          <a:bodyPr wrap="square" lIns="71323" tIns="35662" rIns="71323" bIns="35662" rtlCol="0">
            <a:spAutoFit/>
          </a:bodyPr>
          <a:lstStyle/>
          <a:p>
            <a:pPr algn="ctr"/>
            <a:r>
              <a:rPr lang="en-US" dirty="0"/>
              <a:t>Deploy via Transaction</a:t>
            </a:r>
          </a:p>
        </p:txBody>
      </p:sp>
      <p:sp>
        <p:nvSpPr>
          <p:cNvPr id="16" name="TextBox 15"/>
          <p:cNvSpPr txBox="1"/>
          <p:nvPr/>
        </p:nvSpPr>
        <p:spPr>
          <a:xfrm>
            <a:off x="6136538" y="3364028"/>
            <a:ext cx="1877409" cy="287464"/>
          </a:xfrm>
          <a:prstGeom prst="rect">
            <a:avLst/>
          </a:prstGeom>
          <a:noFill/>
        </p:spPr>
        <p:txBody>
          <a:bodyPr wrap="square" lIns="71323" tIns="35662" rIns="71323" bIns="35662" rtlCol="0">
            <a:spAutoFit/>
          </a:bodyPr>
          <a:lstStyle/>
          <a:p>
            <a:pPr algn="ctr"/>
            <a:r>
              <a:rPr lang="en-US" dirty="0"/>
              <a:t>Invoke via Transaction</a:t>
            </a:r>
          </a:p>
        </p:txBody>
      </p:sp>
      <p:sp>
        <p:nvSpPr>
          <p:cNvPr id="17" name="Content Placeholder 2"/>
          <p:cNvSpPr txBox="1">
            <a:spLocks/>
          </p:cNvSpPr>
          <p:nvPr/>
        </p:nvSpPr>
        <p:spPr>
          <a:xfrm>
            <a:off x="7152919" y="3999169"/>
            <a:ext cx="2150156" cy="344744"/>
          </a:xfrm>
          <a:prstGeom prst="rect">
            <a:avLst/>
          </a:prstGeom>
        </p:spPr>
        <p:txBody>
          <a:bodyPr vert="horz" lIns="71323" tIns="35662" rIns="71323" bIns="35662" rtlCol="0">
            <a:normAutofit fontScale="62500" lnSpcReduction="20000"/>
          </a:bodyPr>
          <a:lstStyle>
            <a:lvl1pPr marL="178308" indent="-178308" algn="l" defTabSz="713232" rtl="0" eaLnBrk="1" latinLnBrk="0" hangingPunct="1">
              <a:lnSpc>
                <a:spcPct val="90000"/>
              </a:lnSpc>
              <a:spcBef>
                <a:spcPts val="780"/>
              </a:spcBef>
              <a:buClr>
                <a:schemeClr val="accent1"/>
              </a:buClr>
              <a:buFont typeface="Arial" panose="020B0604020202020204" pitchFamily="34" charset="0"/>
              <a:buChar char="•"/>
              <a:defRPr sz="1900" kern="1200">
                <a:solidFill>
                  <a:schemeClr val="tx1"/>
                </a:solidFill>
                <a:latin typeface="+mn-lt"/>
                <a:ea typeface="+mn-ea"/>
                <a:cs typeface="+mn-cs"/>
              </a:defRPr>
            </a:lvl1pPr>
            <a:lvl2pPr marL="208026" indent="-208026" algn="l" defTabSz="713232" rtl="0" eaLnBrk="1" latinLnBrk="0" hangingPunct="1">
              <a:lnSpc>
                <a:spcPct val="90000"/>
              </a:lnSpc>
              <a:spcBef>
                <a:spcPts val="390"/>
              </a:spcBef>
              <a:buClr>
                <a:schemeClr val="accent1"/>
              </a:buClr>
              <a:buFont typeface="TheSansB W3 Light" panose="020B0302050302020203" pitchFamily="34" charset="0"/>
              <a:buChar char="-"/>
              <a:defRPr sz="1600" kern="1200">
                <a:solidFill>
                  <a:schemeClr val="tx1"/>
                </a:solidFill>
                <a:latin typeface="+mn-lt"/>
                <a:ea typeface="+mn-ea"/>
                <a:cs typeface="+mn-cs"/>
              </a:defRPr>
            </a:lvl2pPr>
            <a:lvl3pPr marL="564642" indent="-217932"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3pPr>
            <a:lvl4pPr marL="772668"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80694" indent="-208026" algn="l" defTabSz="713232" rtl="0" eaLnBrk="1" latinLnBrk="0" hangingPunct="1">
              <a:lnSpc>
                <a:spcPct val="90000"/>
              </a:lnSpc>
              <a:spcBef>
                <a:spcPts val="39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Run the function with the supplied parameters</a:t>
            </a:r>
          </a:p>
          <a:p>
            <a:pPr algn="ctr"/>
            <a:endParaRPr lang="en-US" dirty="0"/>
          </a:p>
        </p:txBody>
      </p:sp>
    </p:spTree>
    <p:extLst>
      <p:ext uri="{BB962C8B-B14F-4D97-AF65-F5344CB8AC3E}">
        <p14:creationId xmlns:p14="http://schemas.microsoft.com/office/powerpoint/2010/main" val="129993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2" grpId="0" animBg="1"/>
      <p:bldP spid="13" grpId="0" animBg="1"/>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 Communication 2/2</a:t>
            </a:r>
          </a:p>
        </p:txBody>
      </p:sp>
      <p:sp>
        <p:nvSpPr>
          <p:cNvPr id="7" name="Content Placeholder 2"/>
          <p:cNvSpPr>
            <a:spLocks noGrp="1"/>
          </p:cNvSpPr>
          <p:nvPr>
            <p:ph idx="1"/>
          </p:nvPr>
        </p:nvSpPr>
        <p:spPr/>
        <p:txBody>
          <a:bodyPr>
            <a:normAutofit/>
          </a:bodyPr>
          <a:lstStyle/>
          <a:p>
            <a:r>
              <a:rPr lang="en-US" dirty="0"/>
              <a:t>Oracles facilitate component coordination with external state</a:t>
            </a:r>
          </a:p>
          <a:p>
            <a:pPr lvl="1"/>
            <a:r>
              <a:rPr lang="en-US" dirty="0"/>
              <a:t>Some blockchains have direct support for oracles</a:t>
            </a:r>
          </a:p>
          <a:p>
            <a:pPr lvl="1"/>
            <a:r>
              <a:rPr lang="en-US" dirty="0"/>
              <a:t>Others use oracles as external services</a:t>
            </a:r>
          </a:p>
          <a:p>
            <a:pPr lvl="2"/>
            <a:r>
              <a:rPr lang="en-US" dirty="0"/>
              <a:t>Interacting with blockchain through normal transactions</a:t>
            </a:r>
          </a:p>
          <a:p>
            <a:r>
              <a:rPr lang="en-US" dirty="0"/>
              <a:t>Validation of transactions can be made depended on external state</a:t>
            </a:r>
          </a:p>
          <a:p>
            <a:pPr lvl="1"/>
            <a:r>
              <a:rPr lang="en-US" dirty="0"/>
              <a:t>Platform-supported oracle can validate and sign transaction </a:t>
            </a:r>
          </a:p>
          <a:p>
            <a:pPr lvl="2"/>
            <a:r>
              <a:rPr lang="en-US" dirty="0"/>
              <a:t>Transaction progress paused until the oracle completes</a:t>
            </a:r>
          </a:p>
          <a:p>
            <a:pPr lvl="1"/>
            <a:r>
              <a:rPr lang="en-US" dirty="0"/>
              <a:t>Oracle can be an external service injecting data into blockchain</a:t>
            </a:r>
          </a:p>
          <a:p>
            <a:pPr lvl="2"/>
            <a:r>
              <a:rPr lang="en-US" dirty="0"/>
              <a:t>Smart contracts use that data to validate transaction, e.g., by requesting latest data from an oracle smart contract</a:t>
            </a:r>
          </a:p>
          <a:p>
            <a:pPr lvl="2"/>
            <a:r>
              <a:rPr lang="en-US" dirty="0"/>
              <a:t>Delay is between the external state changes and time when this is recorded into blockchain</a:t>
            </a:r>
          </a:p>
          <a:p>
            <a:r>
              <a:rPr lang="en-US" dirty="0"/>
              <a:t>Automated vs. human oracle</a:t>
            </a:r>
          </a:p>
        </p:txBody>
      </p:sp>
      <p:sp>
        <p:nvSpPr>
          <p:cNvPr id="5" name="Foliennummernplatzhalter 4">
            <a:extLst>
              <a:ext uri="{FF2B5EF4-FFF2-40B4-BE49-F238E27FC236}">
                <a16:creationId xmlns:a16="http://schemas.microsoft.com/office/drawing/2014/main" id="{0660172B-5572-4B2A-966D-F438268E69B3}"/>
              </a:ext>
            </a:extLst>
          </p:cNvPr>
          <p:cNvSpPr>
            <a:spLocks noGrp="1"/>
          </p:cNvSpPr>
          <p:nvPr>
            <p:ph type="sldNum" sz="quarter" idx="4"/>
          </p:nvPr>
        </p:nvSpPr>
        <p:spPr/>
        <p:txBody>
          <a:bodyPr/>
          <a:lstStyle/>
          <a:p>
            <a:fld id="{97F98C0B-273E-428A-ABCF-EBED2BA25188}" type="slidenum">
              <a:rPr lang="en-US" smtClean="0"/>
              <a:t>46</a:t>
            </a:fld>
            <a:endParaRPr lang="en-US"/>
          </a:p>
        </p:txBody>
      </p:sp>
    </p:spTree>
    <p:extLst>
      <p:ext uri="{BB962C8B-B14F-4D97-AF65-F5344CB8AC3E}">
        <p14:creationId xmlns:p14="http://schemas.microsoft.com/office/powerpoint/2010/main" val="56195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43345C1-4D37-4A71-AA0D-E28B7FEF80BA}"/>
              </a:ext>
            </a:extLst>
          </p:cNvPr>
          <p:cNvSpPr>
            <a:spLocks noGrp="1"/>
          </p:cNvSpPr>
          <p:nvPr>
            <p:ph type="title"/>
          </p:nvPr>
        </p:nvSpPr>
        <p:spPr/>
        <p:txBody>
          <a:bodyPr/>
          <a:lstStyle/>
          <a:p>
            <a:r>
              <a:rPr lang="en-US" dirty="0"/>
              <a:t>Student Task</a:t>
            </a:r>
          </a:p>
        </p:txBody>
      </p:sp>
      <p:sp>
        <p:nvSpPr>
          <p:cNvPr id="6" name="Inhaltsplatzhalter 5">
            <a:extLst>
              <a:ext uri="{FF2B5EF4-FFF2-40B4-BE49-F238E27FC236}">
                <a16:creationId xmlns:a16="http://schemas.microsoft.com/office/drawing/2014/main" id="{12273649-C61A-4FD0-934E-A167647613BE}"/>
              </a:ext>
            </a:extLst>
          </p:cNvPr>
          <p:cNvSpPr>
            <a:spLocks noGrp="1"/>
          </p:cNvSpPr>
          <p:nvPr>
            <p:ph idx="1"/>
          </p:nvPr>
        </p:nvSpPr>
        <p:spPr/>
        <p:txBody>
          <a:bodyPr/>
          <a:lstStyle/>
          <a:p>
            <a:r>
              <a:rPr lang="en-US" dirty="0"/>
              <a:t>When would you use an Oracle?</a:t>
            </a:r>
          </a:p>
          <a:p>
            <a:pPr lvl="1"/>
            <a:r>
              <a:rPr lang="de-DE" dirty="0"/>
              <a:t>E</a:t>
            </a:r>
            <a:r>
              <a:rPr lang="en-US" dirty="0"/>
              <a:t>.g., in the system for exam registration</a:t>
            </a:r>
          </a:p>
          <a:p>
            <a:endParaRPr lang="en-US" dirty="0"/>
          </a:p>
        </p:txBody>
      </p:sp>
      <p:sp>
        <p:nvSpPr>
          <p:cNvPr id="3" name="Foliennummernplatzhalter 2">
            <a:extLst>
              <a:ext uri="{FF2B5EF4-FFF2-40B4-BE49-F238E27FC236}">
                <a16:creationId xmlns:a16="http://schemas.microsoft.com/office/drawing/2014/main" id="{14142DBD-6A53-4318-A937-73AD71BE2DBF}"/>
              </a:ext>
            </a:extLst>
          </p:cNvPr>
          <p:cNvSpPr>
            <a:spLocks noGrp="1"/>
          </p:cNvSpPr>
          <p:nvPr>
            <p:ph type="sldNum" sz="quarter" idx="4"/>
          </p:nvPr>
        </p:nvSpPr>
        <p:spPr/>
        <p:txBody>
          <a:bodyPr/>
          <a:lstStyle/>
          <a:p>
            <a:fld id="{97F98C0B-273E-428A-ABCF-EBED2BA25188}" type="slidenum">
              <a:rPr lang="en-US" smtClean="0"/>
              <a:t>47</a:t>
            </a:fld>
            <a:endParaRPr lang="en-US"/>
          </a:p>
        </p:txBody>
      </p:sp>
      <p:pic>
        <p:nvPicPr>
          <p:cNvPr id="4" name="Grafik 3" descr="Chat">
            <a:extLst>
              <a:ext uri="{FF2B5EF4-FFF2-40B4-BE49-F238E27FC236}">
                <a16:creationId xmlns:a16="http://schemas.microsoft.com/office/drawing/2014/main" id="{D02DF20B-A327-4242-B010-292CBF0E4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0959" y="329635"/>
            <a:ext cx="685799" cy="685799"/>
          </a:xfrm>
          <a:prstGeom prst="rect">
            <a:avLst/>
          </a:prstGeom>
        </p:spPr>
      </p:pic>
      <p:pic>
        <p:nvPicPr>
          <p:cNvPr id="7" name="Grafik 6" descr="Benutzer">
            <a:extLst>
              <a:ext uri="{FF2B5EF4-FFF2-40B4-BE49-F238E27FC236}">
                <a16:creationId xmlns:a16="http://schemas.microsoft.com/office/drawing/2014/main" id="{43EC59C2-D4BD-4431-8DC7-DF77094F4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202" y="287999"/>
            <a:ext cx="767955" cy="767955"/>
          </a:xfrm>
          <a:prstGeom prst="rect">
            <a:avLst/>
          </a:prstGeom>
        </p:spPr>
      </p:pic>
      <p:pic>
        <p:nvPicPr>
          <p:cNvPr id="8" name="Grafik 7" descr="Bleistift">
            <a:extLst>
              <a:ext uri="{FF2B5EF4-FFF2-40B4-BE49-F238E27FC236}">
                <a16:creationId xmlns:a16="http://schemas.microsoft.com/office/drawing/2014/main" id="{6B51FC64-7F04-4AC4-A815-B5063A653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744" y="496162"/>
            <a:ext cx="351628" cy="351628"/>
          </a:xfrm>
          <a:prstGeom prst="rect">
            <a:avLst/>
          </a:prstGeom>
        </p:spPr>
      </p:pic>
    </p:spTree>
    <p:extLst>
      <p:ext uri="{BB962C8B-B14F-4D97-AF65-F5344CB8AC3E}">
        <p14:creationId xmlns:p14="http://schemas.microsoft.com/office/powerpoint/2010/main" val="326236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6C54504-A74A-47F1-B1A4-217F6731B122}"/>
              </a:ext>
            </a:extLst>
          </p:cNvPr>
          <p:cNvSpPr>
            <a:spLocks noGrp="1"/>
          </p:cNvSpPr>
          <p:nvPr>
            <p:ph type="ctrTitle"/>
          </p:nvPr>
        </p:nvSpPr>
        <p:spPr/>
        <p:txBody>
          <a:bodyPr>
            <a:noAutofit/>
          </a:bodyPr>
          <a:lstStyle/>
          <a:p>
            <a:r>
              <a:rPr lang="en-AU" sz="2800" b="1" dirty="0"/>
              <a:t>Functionality of Blockchain</a:t>
            </a:r>
            <a:br>
              <a:rPr lang="en-AU" sz="2800" b="1" dirty="0"/>
            </a:br>
            <a:br>
              <a:rPr lang="en-AU" sz="1800" b="1" dirty="0"/>
            </a:br>
            <a:r>
              <a:rPr lang="en-AU" sz="2000" dirty="0">
                <a:solidFill>
                  <a:srgbClr val="000000"/>
                </a:solidFill>
              </a:rPr>
              <a:t>Data Storage</a:t>
            </a:r>
            <a:br>
              <a:rPr lang="en-AU" sz="2000" dirty="0">
                <a:solidFill>
                  <a:srgbClr val="000000"/>
                </a:solidFill>
              </a:rPr>
            </a:br>
            <a:r>
              <a:rPr lang="en-AU" sz="2000" dirty="0"/>
              <a:t>Computation</a:t>
            </a:r>
            <a:br>
              <a:rPr lang="en-AU" sz="2000" dirty="0"/>
            </a:br>
            <a:r>
              <a:rPr lang="en-AU" sz="2000" dirty="0"/>
              <a:t>Communication</a:t>
            </a:r>
            <a:br>
              <a:rPr lang="en-AU" sz="2000" dirty="0"/>
            </a:br>
            <a:r>
              <a:rPr lang="en-AU" sz="2000" b="1" dirty="0"/>
              <a:t>Asset Management</a:t>
            </a:r>
            <a:br>
              <a:rPr lang="en-AU" sz="1800" b="1" dirty="0"/>
            </a:br>
            <a:endParaRPr lang="en-US" sz="1800" b="1" dirty="0"/>
          </a:p>
        </p:txBody>
      </p:sp>
    </p:spTree>
    <p:extLst>
      <p:ext uri="{BB962C8B-B14F-4D97-AF65-F5344CB8AC3E}">
        <p14:creationId xmlns:p14="http://schemas.microsoft.com/office/powerpoint/2010/main" val="858650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043BD-7EA3-48AB-B2EC-9CE15BA535EF}"/>
              </a:ext>
            </a:extLst>
          </p:cNvPr>
          <p:cNvSpPr>
            <a:spLocks noGrp="1"/>
          </p:cNvSpPr>
          <p:nvPr>
            <p:ph idx="1"/>
          </p:nvPr>
        </p:nvSpPr>
        <p:spPr/>
        <p:txBody>
          <a:bodyPr>
            <a:normAutofit/>
          </a:bodyPr>
          <a:lstStyle/>
          <a:p>
            <a:r>
              <a:rPr lang="en-US" dirty="0"/>
              <a:t>Cryptocurrency and tokens are virtual assets</a:t>
            </a:r>
          </a:p>
          <a:p>
            <a:r>
              <a:rPr lang="en-US" dirty="0"/>
              <a:t>Typically, only the owner can control them</a:t>
            </a:r>
          </a:p>
          <a:p>
            <a:r>
              <a:rPr lang="en-US" dirty="0"/>
              <a:t>More complex models can be implemented, e.g.:</a:t>
            </a:r>
          </a:p>
          <a:p>
            <a:pPr lvl="1"/>
            <a:r>
              <a:rPr lang="en-US" sz="1600" dirty="0"/>
              <a:t>Multi-signature or threshold voting (more than one account controls an asset)</a:t>
            </a:r>
          </a:p>
          <a:p>
            <a:pPr lvl="1"/>
            <a:r>
              <a:rPr lang="en-US" sz="1600" dirty="0"/>
              <a:t>Escrow: smart contract code controls an asset</a:t>
            </a:r>
          </a:p>
          <a:p>
            <a:r>
              <a:rPr lang="en-US" dirty="0"/>
              <a:t>Highly customizable through smart contracts</a:t>
            </a:r>
          </a:p>
          <a:p>
            <a:pPr marL="150806" lvl="1" indent="0">
              <a:buNone/>
            </a:pPr>
            <a:endParaRPr lang="en-US" dirty="0"/>
          </a:p>
        </p:txBody>
      </p:sp>
      <p:sp>
        <p:nvSpPr>
          <p:cNvPr id="4" name="Text Placeholder 3">
            <a:extLst>
              <a:ext uri="{FF2B5EF4-FFF2-40B4-BE49-F238E27FC236}">
                <a16:creationId xmlns:a16="http://schemas.microsoft.com/office/drawing/2014/main" id="{6A5ADC04-A139-4279-BDB2-21C47EC202D4}"/>
              </a:ext>
            </a:extLst>
          </p:cNvPr>
          <p:cNvSpPr>
            <a:spLocks noGrp="1"/>
          </p:cNvSpPr>
          <p:nvPr>
            <p:ph type="body" sz="quarter" idx="10"/>
          </p:nvPr>
        </p:nvSpPr>
        <p:spPr/>
        <p:txBody>
          <a:bodyPr>
            <a:normAutofit fontScale="85000" lnSpcReduction="20000"/>
          </a:bodyPr>
          <a:lstStyle/>
          <a:p>
            <a:r>
              <a:rPr lang="en-US" dirty="0"/>
              <a:t>Blockchain as an Asset Management and Control Mechanism</a:t>
            </a:r>
          </a:p>
        </p:txBody>
      </p:sp>
      <p:sp>
        <p:nvSpPr>
          <p:cNvPr id="2" name="Title 1">
            <a:extLst>
              <a:ext uri="{FF2B5EF4-FFF2-40B4-BE49-F238E27FC236}">
                <a16:creationId xmlns:a16="http://schemas.microsoft.com/office/drawing/2014/main" id="{616E6545-B36E-4096-9827-5D6F07587313}"/>
              </a:ext>
            </a:extLst>
          </p:cNvPr>
          <p:cNvSpPr>
            <a:spLocks noGrp="1"/>
          </p:cNvSpPr>
          <p:nvPr>
            <p:ph type="title"/>
          </p:nvPr>
        </p:nvSpPr>
        <p:spPr/>
        <p:txBody>
          <a:bodyPr>
            <a:normAutofit fontScale="90000"/>
          </a:bodyPr>
          <a:lstStyle/>
          <a:p>
            <a:r>
              <a:rPr lang="en-US" dirty="0"/>
              <a:t>Blockchain Functionality</a:t>
            </a:r>
          </a:p>
        </p:txBody>
      </p:sp>
    </p:spTree>
    <p:extLst>
      <p:ext uri="{BB962C8B-B14F-4D97-AF65-F5344CB8AC3E}">
        <p14:creationId xmlns:p14="http://schemas.microsoft.com/office/powerpoint/2010/main" val="423656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7-07-19 at 15.14.0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78" y="1098686"/>
            <a:ext cx="3314851" cy="3120347"/>
          </a:xfrm>
          <a:prstGeom prst="rect">
            <a:avLst/>
          </a:prstGeom>
        </p:spPr>
      </p:pic>
      <p:sp>
        <p:nvSpPr>
          <p:cNvPr id="2" name="Title 1"/>
          <p:cNvSpPr>
            <a:spLocks noGrp="1"/>
          </p:cNvSpPr>
          <p:nvPr>
            <p:ph type="title"/>
          </p:nvPr>
        </p:nvSpPr>
        <p:spPr/>
        <p:txBody>
          <a:bodyPr/>
          <a:lstStyle/>
          <a:p>
            <a:r>
              <a:rPr lang="en-US" dirty="0"/>
              <a:t>What is Software Architecture</a:t>
            </a:r>
          </a:p>
        </p:txBody>
      </p:sp>
      <p:sp>
        <p:nvSpPr>
          <p:cNvPr id="7" name="Rectangle 6"/>
          <p:cNvSpPr/>
          <p:nvPr/>
        </p:nvSpPr>
        <p:spPr>
          <a:xfrm>
            <a:off x="2286000" y="2124282"/>
            <a:ext cx="4572000" cy="307777"/>
          </a:xfrm>
          <a:prstGeom prst="rect">
            <a:avLst/>
          </a:prstGeom>
        </p:spPr>
        <p:txBody>
          <a:bodyPr>
            <a:spAutoFit/>
          </a:bodyPr>
          <a:lstStyle/>
          <a:p>
            <a:endParaRPr lang="en-US" dirty="0"/>
          </a:p>
        </p:txBody>
      </p:sp>
      <p:pic>
        <p:nvPicPr>
          <p:cNvPr id="17" name="Picture 16" descr="Screen Shot 2017-07-19 at 15.13.3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5161" y="2138801"/>
            <a:ext cx="2902832" cy="2587502"/>
          </a:xfrm>
          <a:prstGeom prst="rect">
            <a:avLst/>
          </a:prstGeom>
        </p:spPr>
      </p:pic>
      <p:pic>
        <p:nvPicPr>
          <p:cNvPr id="19" name="Picture 18" descr="Screen Shot 2017-07-19 at 15.14.54.png"/>
          <p:cNvPicPr>
            <a:picLocks noChangeAspect="1"/>
          </p:cNvPicPr>
          <p:nvPr/>
        </p:nvPicPr>
        <p:blipFill rotWithShape="1">
          <a:blip r:embed="rId5" cstate="print">
            <a:extLst>
              <a:ext uri="{28A0092B-C50C-407E-A947-70E740481C1C}">
                <a14:useLocalDpi xmlns:a14="http://schemas.microsoft.com/office/drawing/2010/main" val="0"/>
              </a:ext>
            </a:extLst>
          </a:blip>
          <a:srcRect l="1" r="1016"/>
          <a:stretch/>
        </p:blipFill>
        <p:spPr>
          <a:xfrm>
            <a:off x="6085694" y="1178695"/>
            <a:ext cx="3058307" cy="2923320"/>
          </a:xfrm>
          <a:prstGeom prst="rect">
            <a:avLst/>
          </a:prstGeom>
        </p:spPr>
      </p:pic>
      <p:sp>
        <p:nvSpPr>
          <p:cNvPr id="20" name="TextBox 19"/>
          <p:cNvSpPr txBox="1"/>
          <p:nvPr/>
        </p:nvSpPr>
        <p:spPr>
          <a:xfrm>
            <a:off x="3275856" y="1738757"/>
            <a:ext cx="2808312" cy="338554"/>
          </a:xfrm>
          <a:prstGeom prst="rect">
            <a:avLst/>
          </a:prstGeom>
          <a:noFill/>
        </p:spPr>
        <p:txBody>
          <a:bodyPr wrap="square" rtlCol="0">
            <a:spAutoFit/>
          </a:bodyPr>
          <a:lstStyle/>
          <a:p>
            <a:pPr algn="ctr"/>
            <a:r>
              <a:rPr lang="en-US" sz="1600" dirty="0"/>
              <a:t>UML </a:t>
            </a:r>
            <a:r>
              <a:rPr lang="en-US" sz="1600" dirty="0" err="1"/>
              <a:t>Statechart</a:t>
            </a:r>
            <a:endParaRPr lang="en-US" sz="1600" dirty="0"/>
          </a:p>
        </p:txBody>
      </p:sp>
      <p:sp>
        <p:nvSpPr>
          <p:cNvPr id="21" name="TextBox 20"/>
          <p:cNvSpPr txBox="1"/>
          <p:nvPr/>
        </p:nvSpPr>
        <p:spPr>
          <a:xfrm>
            <a:off x="0" y="4219033"/>
            <a:ext cx="3275856" cy="338554"/>
          </a:xfrm>
          <a:prstGeom prst="rect">
            <a:avLst/>
          </a:prstGeom>
          <a:noFill/>
        </p:spPr>
        <p:txBody>
          <a:bodyPr wrap="square" rtlCol="0">
            <a:spAutoFit/>
          </a:bodyPr>
          <a:lstStyle/>
          <a:p>
            <a:pPr algn="ctr"/>
            <a:r>
              <a:rPr lang="en-US" sz="1600" dirty="0"/>
              <a:t>UML Use Case</a:t>
            </a:r>
          </a:p>
        </p:txBody>
      </p:sp>
      <p:sp>
        <p:nvSpPr>
          <p:cNvPr id="22" name="TextBox 21"/>
          <p:cNvSpPr txBox="1"/>
          <p:nvPr/>
        </p:nvSpPr>
        <p:spPr>
          <a:xfrm>
            <a:off x="6084168" y="4059015"/>
            <a:ext cx="2880320" cy="338554"/>
          </a:xfrm>
          <a:prstGeom prst="rect">
            <a:avLst/>
          </a:prstGeom>
          <a:noFill/>
        </p:spPr>
        <p:txBody>
          <a:bodyPr wrap="square" rtlCol="0">
            <a:spAutoFit/>
          </a:bodyPr>
          <a:lstStyle/>
          <a:p>
            <a:pPr algn="ctr"/>
            <a:r>
              <a:rPr lang="en-US" sz="1600" dirty="0"/>
              <a:t>UML Composite Structure</a:t>
            </a:r>
          </a:p>
        </p:txBody>
      </p:sp>
    </p:spTree>
    <p:extLst>
      <p:ext uri="{BB962C8B-B14F-4D97-AF65-F5344CB8AC3E}">
        <p14:creationId xmlns:p14="http://schemas.microsoft.com/office/powerpoint/2010/main" val="70374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Asset Management and Control Mechanism</a:t>
            </a:r>
          </a:p>
        </p:txBody>
      </p:sp>
      <p:sp>
        <p:nvSpPr>
          <p:cNvPr id="7" name="Content Placeholder 2"/>
          <p:cNvSpPr>
            <a:spLocks noGrp="1"/>
          </p:cNvSpPr>
          <p:nvPr>
            <p:ph idx="1"/>
          </p:nvPr>
        </p:nvSpPr>
        <p:spPr/>
        <p:txBody>
          <a:bodyPr>
            <a:normAutofit lnSpcReduction="10000"/>
          </a:bodyPr>
          <a:lstStyle/>
          <a:p>
            <a:r>
              <a:rPr lang="en-US" dirty="0"/>
              <a:t>Tokenization enables asset management</a:t>
            </a:r>
          </a:p>
          <a:p>
            <a:pPr lvl="1"/>
            <a:r>
              <a:rPr lang="en-US" dirty="0"/>
              <a:t>Represent digital assets or physical assets</a:t>
            </a:r>
          </a:p>
          <a:p>
            <a:pPr lvl="1"/>
            <a:r>
              <a:rPr lang="en-US" i="1" dirty="0"/>
              <a:t>Fungible:</a:t>
            </a:r>
            <a:r>
              <a:rPr lang="en-US" dirty="0"/>
              <a:t> interchangeable, like cryptocurrencies, 1 liter of gasoline</a:t>
            </a:r>
          </a:p>
          <a:p>
            <a:pPr lvl="1"/>
            <a:r>
              <a:rPr lang="en-US" i="1" dirty="0"/>
              <a:t>Non-fungible: </a:t>
            </a:r>
            <a:r>
              <a:rPr lang="en-US" dirty="0"/>
              <a:t>Unique and cannot be interchanged, like </a:t>
            </a:r>
            <a:r>
              <a:rPr lang="en-US" dirty="0" err="1"/>
              <a:t>cryptokitties</a:t>
            </a:r>
            <a:r>
              <a:rPr lang="en-US" dirty="0"/>
              <a:t>, artwork and land (NFTs: non-fungible tokens, e.g., "</a:t>
            </a:r>
            <a:r>
              <a:rPr lang="en-US" dirty="0" err="1"/>
              <a:t>Everydays</a:t>
            </a:r>
            <a:r>
              <a:rPr lang="en-US" dirty="0"/>
              <a:t> – The First 5000 Days" sold for US$69.3 million in 2021.)</a:t>
            </a:r>
          </a:p>
          <a:p>
            <a:pPr marL="0" indent="0">
              <a:buNone/>
            </a:pPr>
            <a:endParaRPr lang="en-US" dirty="0"/>
          </a:p>
          <a:p>
            <a:r>
              <a:rPr lang="en-US" dirty="0"/>
              <a:t>Tokenization </a:t>
            </a:r>
          </a:p>
          <a:p>
            <a:pPr lvl="1"/>
            <a:r>
              <a:rPr lang="en-US" dirty="0"/>
              <a:t>Starts when an asset under custody is represented using a cryptographic token</a:t>
            </a:r>
          </a:p>
          <a:p>
            <a:pPr lvl="1"/>
            <a:r>
              <a:rPr lang="en-US" dirty="0"/>
              <a:t>The control of this token aligns with the ownership of the asset</a:t>
            </a:r>
          </a:p>
          <a:p>
            <a:pPr lvl="1"/>
            <a:r>
              <a:rPr lang="en-US" dirty="0"/>
              <a:t>The reverse process takes place if the user redeems the token to recover the asset (if possible)</a:t>
            </a:r>
          </a:p>
          <a:p>
            <a:pPr lvl="1"/>
            <a:r>
              <a:rPr lang="en-US" dirty="0"/>
              <a:t>Using smart contract to associate conditions with the transfer of ownership</a:t>
            </a:r>
          </a:p>
        </p:txBody>
      </p:sp>
      <p:sp>
        <p:nvSpPr>
          <p:cNvPr id="5" name="Foliennummernplatzhalter 4">
            <a:extLst>
              <a:ext uri="{FF2B5EF4-FFF2-40B4-BE49-F238E27FC236}">
                <a16:creationId xmlns:a16="http://schemas.microsoft.com/office/drawing/2014/main" id="{8ABD6126-DA63-41F7-8FCA-7A12B9C7F33F}"/>
              </a:ext>
            </a:extLst>
          </p:cNvPr>
          <p:cNvSpPr>
            <a:spLocks noGrp="1"/>
          </p:cNvSpPr>
          <p:nvPr>
            <p:ph type="sldNum" sz="quarter" idx="4"/>
          </p:nvPr>
        </p:nvSpPr>
        <p:spPr/>
        <p:txBody>
          <a:bodyPr/>
          <a:lstStyle/>
          <a:p>
            <a:fld id="{97F98C0B-273E-428A-ABCF-EBED2BA25188}" type="slidenum">
              <a:rPr lang="en-US" smtClean="0"/>
              <a:t>50</a:t>
            </a:fld>
            <a:endParaRPr lang="en-US"/>
          </a:p>
        </p:txBody>
      </p:sp>
      <p:pic>
        <p:nvPicPr>
          <p:cNvPr id="4" name="Picture 3">
            <a:extLst>
              <a:ext uri="{FF2B5EF4-FFF2-40B4-BE49-F238E27FC236}">
                <a16:creationId xmlns:a16="http://schemas.microsoft.com/office/drawing/2014/main" id="{07A3D67F-7BDF-4D21-8E40-C500B382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189" y="2660608"/>
            <a:ext cx="725621" cy="725621"/>
          </a:xfrm>
          <a:prstGeom prst="rect">
            <a:avLst/>
          </a:prstGeom>
        </p:spPr>
      </p:pic>
    </p:spTree>
    <p:extLst>
      <p:ext uri="{BB962C8B-B14F-4D97-AF65-F5344CB8AC3E}">
        <p14:creationId xmlns:p14="http://schemas.microsoft.com/office/powerpoint/2010/main" val="34084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sz="2800" dirty="0"/>
              <a:t>Asset Management and Control Mechanism</a:t>
            </a:r>
          </a:p>
        </p:txBody>
      </p:sp>
      <p:sp>
        <p:nvSpPr>
          <p:cNvPr id="3" name="Content Placeholder 2"/>
          <p:cNvSpPr>
            <a:spLocks noGrp="1"/>
          </p:cNvSpPr>
          <p:nvPr>
            <p:ph idx="1"/>
          </p:nvPr>
        </p:nvSpPr>
        <p:spPr/>
        <p:txBody>
          <a:bodyPr>
            <a:normAutofit/>
          </a:bodyPr>
          <a:lstStyle/>
          <a:p>
            <a:r>
              <a:rPr lang="en-US" dirty="0"/>
              <a:t>Native token of 1</a:t>
            </a:r>
            <a:r>
              <a:rPr lang="en-US" baseline="30000" dirty="0"/>
              <a:t>st</a:t>
            </a:r>
            <a:r>
              <a:rPr lang="en-US" dirty="0"/>
              <a:t> generation blockchains</a:t>
            </a:r>
          </a:p>
          <a:p>
            <a:pPr lvl="1"/>
            <a:r>
              <a:rPr lang="en-US" dirty="0"/>
              <a:t>Cryptocurrency is the native asset</a:t>
            </a:r>
          </a:p>
          <a:p>
            <a:pPr lvl="1"/>
            <a:r>
              <a:rPr lang="en-US" dirty="0"/>
              <a:t>Identity of the cryptocurrency or associated data can represent other assets</a:t>
            </a:r>
          </a:p>
          <a:p>
            <a:pPr lvl="2"/>
            <a:r>
              <a:rPr lang="en-US" dirty="0"/>
              <a:t>Track claims of title over physical assets</a:t>
            </a:r>
          </a:p>
          <a:p>
            <a:pPr lvl="2"/>
            <a:r>
              <a:rPr lang="en-US" dirty="0"/>
              <a:t>Transactions record the transfer of title from one user to another</a:t>
            </a:r>
          </a:p>
          <a:p>
            <a:pPr lvl="1"/>
            <a:r>
              <a:rPr lang="en-US" dirty="0"/>
              <a:t>Limited due to small size of arbitrary data</a:t>
            </a:r>
          </a:p>
          <a:p>
            <a:pPr lvl="2"/>
            <a:r>
              <a:rPr lang="en-US" dirty="0"/>
              <a:t>Bitcoin overlay network: colored coin</a:t>
            </a:r>
          </a:p>
          <a:p>
            <a:pPr lvl="3"/>
            <a:r>
              <a:rPr lang="en-US" dirty="0"/>
              <a:t>Taint a subset of Bitcoin to represent and manage real-world assets</a:t>
            </a:r>
          </a:p>
          <a:p>
            <a:pPr lvl="3"/>
            <a:r>
              <a:rPr lang="en-US" dirty="0"/>
              <a:t>Few attributes can be recorded and few conditions can be checked within blockchain</a:t>
            </a:r>
          </a:p>
          <a:p>
            <a:r>
              <a:rPr lang="en-US" dirty="0"/>
              <a:t>Smart contract in 2</a:t>
            </a:r>
            <a:r>
              <a:rPr lang="en-US" baseline="30000" dirty="0"/>
              <a:t>nd</a:t>
            </a:r>
            <a:r>
              <a:rPr lang="en-US" dirty="0"/>
              <a:t> generation blockchains</a:t>
            </a:r>
          </a:p>
          <a:p>
            <a:pPr lvl="1"/>
            <a:r>
              <a:rPr lang="en-US" dirty="0"/>
              <a:t>Enable more expressive data structure</a:t>
            </a:r>
          </a:p>
          <a:p>
            <a:pPr lvl="1"/>
            <a:r>
              <a:rPr lang="en-US" dirty="0"/>
              <a:t>Flexibility for tokenizing a wider variety of assets</a:t>
            </a:r>
          </a:p>
          <a:p>
            <a:pPr lvl="1"/>
            <a:endParaRPr lang="en-US" dirty="0"/>
          </a:p>
          <a:p>
            <a:pPr lvl="1"/>
            <a:endParaRPr lang="en-US" dirty="0"/>
          </a:p>
          <a:p>
            <a:endParaRPr lang="en-US" dirty="0"/>
          </a:p>
          <a:p>
            <a:endParaRPr lang="en-US" dirty="0"/>
          </a:p>
        </p:txBody>
      </p:sp>
      <p:sp>
        <p:nvSpPr>
          <p:cNvPr id="7" name="Foliennummernplatzhalter 6">
            <a:extLst>
              <a:ext uri="{FF2B5EF4-FFF2-40B4-BE49-F238E27FC236}">
                <a16:creationId xmlns:a16="http://schemas.microsoft.com/office/drawing/2014/main" id="{271A6799-784A-423A-94AE-7454686B4129}"/>
              </a:ext>
            </a:extLst>
          </p:cNvPr>
          <p:cNvSpPr>
            <a:spLocks noGrp="1"/>
          </p:cNvSpPr>
          <p:nvPr>
            <p:ph type="sldNum" sz="quarter" idx="4"/>
          </p:nvPr>
        </p:nvSpPr>
        <p:spPr/>
        <p:txBody>
          <a:bodyPr/>
          <a:lstStyle/>
          <a:p>
            <a:fld id="{97F98C0B-273E-428A-ABCF-EBED2BA25188}" type="slidenum">
              <a:rPr lang="en-US" smtClean="0"/>
              <a:t>51</a:t>
            </a:fld>
            <a:endParaRPr lang="en-US"/>
          </a:p>
        </p:txBody>
      </p:sp>
      <p:pic>
        <p:nvPicPr>
          <p:cNvPr id="6" name="Picture 5" descr="Colored-coi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640" y="2206301"/>
            <a:ext cx="1556113" cy="1330011"/>
          </a:xfrm>
          <a:prstGeom prst="rect">
            <a:avLst/>
          </a:prstGeom>
        </p:spPr>
      </p:pic>
    </p:spTree>
    <p:extLst>
      <p:ext uri="{BB962C8B-B14F-4D97-AF65-F5344CB8AC3E}">
        <p14:creationId xmlns:p14="http://schemas.microsoft.com/office/powerpoint/2010/main" val="44957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sz="2800" dirty="0"/>
              <a:t>Asset Management and Control Mechanism</a:t>
            </a:r>
          </a:p>
        </p:txBody>
      </p:sp>
      <p:sp>
        <p:nvSpPr>
          <p:cNvPr id="3" name="Content Placeholder 2"/>
          <p:cNvSpPr>
            <a:spLocks noGrp="1"/>
          </p:cNvSpPr>
          <p:nvPr>
            <p:ph idx="1"/>
          </p:nvPr>
        </p:nvSpPr>
        <p:spPr>
          <a:xfrm>
            <a:off x="648000" y="1295999"/>
            <a:ext cx="7920000" cy="1157269"/>
          </a:xfrm>
        </p:spPr>
        <p:txBody>
          <a:bodyPr>
            <a:normAutofit fontScale="85000" lnSpcReduction="10000"/>
          </a:bodyPr>
          <a:lstStyle/>
          <a:p>
            <a:r>
              <a:rPr lang="en-US" dirty="0"/>
              <a:t>Token Standards</a:t>
            </a:r>
          </a:p>
          <a:p>
            <a:pPr lvl="1"/>
            <a:r>
              <a:rPr lang="en-US" dirty="0"/>
              <a:t>ERC-20 for Ethereum-based fungible token</a:t>
            </a:r>
          </a:p>
          <a:p>
            <a:pPr lvl="1"/>
            <a:r>
              <a:rPr lang="en-US" dirty="0"/>
              <a:t>ERC-721 for Ethereum-based non-fungible tokens</a:t>
            </a:r>
          </a:p>
          <a:p>
            <a:pPr lvl="1"/>
            <a:r>
              <a:rPr lang="en-US" dirty="0"/>
              <a:t>Since June 2019 (final): ERC-1155 for both (</a:t>
            </a:r>
            <a:r>
              <a:rPr lang="en-US" dirty="0">
                <a:hlinkClick r:id="rId3"/>
              </a:rPr>
              <a:t>https://eips.ethereum.org/EIPS/eip-1155</a:t>
            </a:r>
            <a:r>
              <a:rPr lang="en-US" dirty="0"/>
              <a:t>)</a:t>
            </a:r>
          </a:p>
          <a:p>
            <a:pPr lvl="1"/>
            <a:endParaRPr lang="en-US" dirty="0"/>
          </a:p>
          <a:p>
            <a:pPr lvl="1"/>
            <a:endParaRPr lang="en-US" dirty="0"/>
          </a:p>
          <a:p>
            <a:endParaRPr lang="en-US" dirty="0"/>
          </a:p>
          <a:p>
            <a:endParaRPr lang="en-US" dirty="0"/>
          </a:p>
        </p:txBody>
      </p:sp>
      <p:sp>
        <p:nvSpPr>
          <p:cNvPr id="7" name="Foliennummernplatzhalter 6">
            <a:extLst>
              <a:ext uri="{FF2B5EF4-FFF2-40B4-BE49-F238E27FC236}">
                <a16:creationId xmlns:a16="http://schemas.microsoft.com/office/drawing/2014/main" id="{652A839C-B57C-4569-8046-1504FA8BCE6E}"/>
              </a:ext>
            </a:extLst>
          </p:cNvPr>
          <p:cNvSpPr>
            <a:spLocks noGrp="1"/>
          </p:cNvSpPr>
          <p:nvPr>
            <p:ph type="sldNum" sz="quarter" idx="4"/>
          </p:nvPr>
        </p:nvSpPr>
        <p:spPr/>
        <p:txBody>
          <a:bodyPr/>
          <a:lstStyle/>
          <a:p>
            <a:fld id="{97F98C0B-273E-428A-ABCF-EBED2BA25188}" type="slidenum">
              <a:rPr lang="en-US" smtClean="0"/>
              <a:t>52</a:t>
            </a:fld>
            <a:endParaRPr lang="en-US"/>
          </a:p>
        </p:txBody>
      </p:sp>
      <p:pic>
        <p:nvPicPr>
          <p:cNvPr id="2" name="Picture 1" descr="Screen Shot 2018-12-13 at 13.41.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254" y="2337545"/>
            <a:ext cx="8220075" cy="2973917"/>
          </a:xfrm>
          <a:prstGeom prst="rect">
            <a:avLst/>
          </a:prstGeom>
        </p:spPr>
      </p:pic>
    </p:spTree>
    <p:extLst>
      <p:ext uri="{BB962C8B-B14F-4D97-AF65-F5344CB8AC3E}">
        <p14:creationId xmlns:p14="http://schemas.microsoft.com/office/powerpoint/2010/main" val="1517389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Outlook: where are we in the course</a:t>
            </a:r>
          </a:p>
        </p:txBody>
      </p:sp>
      <p:sp>
        <p:nvSpPr>
          <p:cNvPr id="3" name="Content Placeholder 2"/>
          <p:cNvSpPr>
            <a:spLocks noGrp="1"/>
          </p:cNvSpPr>
          <p:nvPr>
            <p:ph idx="1"/>
          </p:nvPr>
        </p:nvSpPr>
        <p:spPr/>
        <p:txBody>
          <a:bodyPr>
            <a:normAutofit lnSpcReduction="10000"/>
          </a:bodyPr>
          <a:lstStyle/>
          <a:p>
            <a:r>
              <a:rPr lang="en-AU" sz="2333" dirty="0"/>
              <a:t>Architecting applications on Blockchain:</a:t>
            </a:r>
          </a:p>
          <a:p>
            <a:pPr lvl="1">
              <a:buFont typeface="Wingdings" panose="05000000000000000000" pitchFamily="2" charset="2"/>
              <a:buChar char="ü"/>
            </a:pPr>
            <a:r>
              <a:rPr lang="en-AU" sz="2000" dirty="0"/>
              <a:t>Taxonomy</a:t>
            </a:r>
          </a:p>
          <a:p>
            <a:pPr lvl="1">
              <a:buFont typeface="Wingdings" panose="05000000000000000000" pitchFamily="2" charset="2"/>
              <a:buChar char="ü"/>
            </a:pPr>
            <a:r>
              <a:rPr lang="en-AU" sz="2000" dirty="0"/>
              <a:t>Blockchain as an element in an architecture</a:t>
            </a:r>
          </a:p>
          <a:p>
            <a:pPr lvl="2"/>
            <a:r>
              <a:rPr lang="en-AU" sz="1833" dirty="0"/>
              <a:t>Functional and non-functional properties of blockchain</a:t>
            </a:r>
          </a:p>
          <a:p>
            <a:pPr lvl="1"/>
            <a:r>
              <a:rPr lang="en-AU" sz="2000" dirty="0"/>
              <a:t>Design process </a:t>
            </a:r>
          </a:p>
          <a:p>
            <a:pPr lvl="1"/>
            <a:r>
              <a:rPr lang="en-AU" sz="2000" dirty="0"/>
              <a:t>Blockchain Patterns</a:t>
            </a:r>
          </a:p>
          <a:p>
            <a:pPr lvl="1"/>
            <a:r>
              <a:rPr lang="en-AU" sz="2000" dirty="0"/>
              <a:t>Cost: how much will using blockchain cost?</a:t>
            </a:r>
          </a:p>
          <a:p>
            <a:pPr lvl="1"/>
            <a:r>
              <a:rPr lang="en-AU" sz="2000" dirty="0"/>
              <a:t>Latency: simulation under changes</a:t>
            </a:r>
          </a:p>
          <a:p>
            <a:pPr lvl="1"/>
            <a:r>
              <a:rPr lang="en-AU" sz="2000" dirty="0"/>
              <a:t>Security and Dependability</a:t>
            </a:r>
          </a:p>
          <a:p>
            <a:r>
              <a:rPr lang="en-AU" sz="2333" dirty="0"/>
              <a:t>Model-driven development of smart contracts</a:t>
            </a:r>
          </a:p>
          <a:p>
            <a:pPr lvl="1"/>
            <a:r>
              <a:rPr lang="en-AU" sz="2000" dirty="0"/>
              <a:t>Business process execution</a:t>
            </a:r>
          </a:p>
          <a:p>
            <a:pPr lvl="1"/>
            <a:r>
              <a:rPr lang="en-AU" sz="2000" dirty="0"/>
              <a:t>Model-based generation of registries and UIs</a:t>
            </a:r>
          </a:p>
          <a:p>
            <a:pPr lvl="1"/>
            <a:endParaRPr lang="en-AU" sz="2000" dirty="0"/>
          </a:p>
        </p:txBody>
      </p:sp>
      <p:sp>
        <p:nvSpPr>
          <p:cNvPr id="4" name="Footer Placeholder 3"/>
          <p:cNvSpPr>
            <a:spLocks noGrp="1"/>
          </p:cNvSpPr>
          <p:nvPr>
            <p:ph type="ftr" sz="quarter" idx="11"/>
          </p:nvPr>
        </p:nvSpPr>
        <p:spPr>
          <a:prstGeom prst="rect">
            <a:avLst/>
          </a:prstGeom>
        </p:spPr>
        <p:txBody>
          <a:bodyPr vert="horz" lIns="0" tIns="0" rIns="0" bIns="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Ingo Weber</a:t>
            </a:r>
          </a:p>
        </p:txBody>
      </p:sp>
      <p:sp>
        <p:nvSpPr>
          <p:cNvPr id="5" name="Slide Number Placeholder 4"/>
          <p:cNvSpPr>
            <a:spLocks noGrp="1"/>
          </p:cNvSpPr>
          <p:nvPr>
            <p:ph type="sldNum" sz="quarter" idx="4"/>
          </p:nvPr>
        </p:nvSpPr>
        <p:spPr>
          <a:prstGeom prst="rect">
            <a:avLst/>
          </a:prstGeom>
        </p:spPr>
        <p:txBody>
          <a:bodyPr vert="horz" lIns="0" tIns="0" rIns="0" bIns="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BE124A-B5C5-46E0-B944-45307B126769}" type="slidenum">
              <a:rPr lang="en-AU" smtClean="0"/>
              <a:pPr/>
              <a:t>53</a:t>
            </a:fld>
            <a:r>
              <a:rPr lang="en-AU" dirty="0"/>
              <a:t>  |</a:t>
            </a:r>
          </a:p>
        </p:txBody>
      </p:sp>
    </p:spTree>
    <p:extLst>
      <p:ext uri="{BB962C8B-B14F-4D97-AF65-F5344CB8AC3E}">
        <p14:creationId xmlns:p14="http://schemas.microsoft.com/office/powerpoint/2010/main" val="88747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6C6F8-3997-48D3-9550-A317D744F21B}"/>
              </a:ext>
            </a:extLst>
          </p:cNvPr>
          <p:cNvSpPr>
            <a:spLocks noGrp="1"/>
          </p:cNvSpPr>
          <p:nvPr>
            <p:ph type="title"/>
          </p:nvPr>
        </p:nvSpPr>
        <p:spPr/>
        <p:txBody>
          <a:bodyPr/>
          <a:lstStyle/>
          <a:p>
            <a:r>
              <a:rPr lang="en-US" dirty="0"/>
              <a:t>Summary</a:t>
            </a:r>
            <a:endParaRPr lang="en-DE" dirty="0"/>
          </a:p>
        </p:txBody>
      </p:sp>
      <p:sp>
        <p:nvSpPr>
          <p:cNvPr id="3" name="Content Placeholder 2">
            <a:extLst>
              <a:ext uri="{FF2B5EF4-FFF2-40B4-BE49-F238E27FC236}">
                <a16:creationId xmlns:a16="http://schemas.microsoft.com/office/drawing/2014/main" id="{867758CE-A555-4E14-B41D-DBA59FC5E018}"/>
              </a:ext>
            </a:extLst>
          </p:cNvPr>
          <p:cNvSpPr>
            <a:spLocks noGrp="1"/>
          </p:cNvSpPr>
          <p:nvPr>
            <p:ph idx="1"/>
          </p:nvPr>
        </p:nvSpPr>
        <p:spPr/>
        <p:txBody>
          <a:bodyPr/>
          <a:lstStyle/>
          <a:p>
            <a:r>
              <a:rPr lang="en-US" dirty="0"/>
              <a:t>Blockchain in Software Architectures</a:t>
            </a:r>
          </a:p>
          <a:p>
            <a:pPr lvl="1"/>
            <a:r>
              <a:rPr lang="en-US" dirty="0"/>
              <a:t>Data Storage</a:t>
            </a:r>
          </a:p>
          <a:p>
            <a:pPr lvl="1"/>
            <a:r>
              <a:rPr lang="en-US" dirty="0"/>
              <a:t>Computation</a:t>
            </a:r>
          </a:p>
          <a:p>
            <a:pPr lvl="1"/>
            <a:r>
              <a:rPr lang="en-US" dirty="0"/>
              <a:t>Communication</a:t>
            </a:r>
          </a:p>
          <a:p>
            <a:pPr lvl="1"/>
            <a:r>
              <a:rPr lang="en-US" dirty="0"/>
              <a:t>Asset Management</a:t>
            </a:r>
          </a:p>
          <a:p>
            <a:endParaRPr lang="en-DE" dirty="0"/>
          </a:p>
        </p:txBody>
      </p:sp>
      <p:sp>
        <p:nvSpPr>
          <p:cNvPr id="4" name="Slide Number Placeholder 3">
            <a:extLst>
              <a:ext uri="{FF2B5EF4-FFF2-40B4-BE49-F238E27FC236}">
                <a16:creationId xmlns:a16="http://schemas.microsoft.com/office/drawing/2014/main" id="{C10A2F1A-30C4-45A9-AD17-B5C865699785}"/>
              </a:ext>
            </a:extLst>
          </p:cNvPr>
          <p:cNvSpPr>
            <a:spLocks noGrp="1"/>
          </p:cNvSpPr>
          <p:nvPr>
            <p:ph type="sldNum" sz="quarter" idx="4"/>
          </p:nvPr>
        </p:nvSpPr>
        <p:spPr/>
        <p:txBody>
          <a:bodyPr/>
          <a:lstStyle/>
          <a:p>
            <a:fld id="{97F98C0B-273E-428A-ABCF-EBED2BA25188}" type="slidenum">
              <a:rPr lang="en-US" smtClean="0"/>
              <a:t>54</a:t>
            </a:fld>
            <a:endParaRPr lang="en-US"/>
          </a:p>
        </p:txBody>
      </p:sp>
    </p:spTree>
    <p:extLst>
      <p:ext uri="{BB962C8B-B14F-4D97-AF65-F5344CB8AC3E}">
        <p14:creationId xmlns:p14="http://schemas.microsoft.com/office/powerpoint/2010/main" val="1586646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0">
            <a:extLst>
              <a:ext uri="{FF2B5EF4-FFF2-40B4-BE49-F238E27FC236}">
                <a16:creationId xmlns:a16="http://schemas.microsoft.com/office/drawing/2014/main" id="{15CF5EB8-885B-4B45-8DCA-F03A2CD9F06E}"/>
              </a:ext>
            </a:extLst>
          </p:cNvPr>
          <p:cNvSpPr>
            <a:spLocks noGrp="1"/>
          </p:cNvSpPr>
          <p:nvPr>
            <p:ph type="ctrTitle"/>
          </p:nvPr>
        </p:nvSpPr>
        <p:spPr/>
        <p:txBody>
          <a:bodyPr>
            <a:noAutofit/>
          </a:bodyPr>
          <a:lstStyle/>
          <a:p>
            <a:r>
              <a:rPr lang="en-AU" sz="3200" dirty="0"/>
              <a:t>Blockchain in Software Architecture</a:t>
            </a:r>
            <a:endParaRPr lang="en-AU" sz="3000" noProof="0" dirty="0"/>
          </a:p>
        </p:txBody>
      </p:sp>
      <p:sp>
        <p:nvSpPr>
          <p:cNvPr id="7" name="Rectangle 3">
            <a:extLst>
              <a:ext uri="{FF2B5EF4-FFF2-40B4-BE49-F238E27FC236}">
                <a16:creationId xmlns:a16="http://schemas.microsoft.com/office/drawing/2014/main" id="{A435F4B4-FE76-4424-B67C-D3AACD37827D}"/>
              </a:ext>
            </a:extLst>
          </p:cNvPr>
          <p:cNvSpPr txBox="1">
            <a:spLocks noGrp="1" noChangeArrowheads="1"/>
          </p:cNvSpPr>
          <p:nvPr>
            <p:ph type="subTitle" idx="1"/>
          </p:nvPr>
        </p:nvSpPr>
        <p:spPr>
          <a:prstGeom prst="rect">
            <a:avLst/>
          </a:prstGeom>
        </p:spPr>
        <p:txBody>
          <a:bodyPr>
            <a:normAutofit fontScale="92500"/>
          </a:bodyPr>
          <a:lstStyle>
            <a:lvl1pPr marL="342900" indent="-342900" algn="l" rtl="0" eaLnBrk="1" fontAlgn="base" hangingPunct="1">
              <a:lnSpc>
                <a:spcPts val="2200"/>
              </a:lnSpc>
              <a:spcBef>
                <a:spcPct val="0"/>
              </a:spcBef>
              <a:spcAft>
                <a:spcPct val="0"/>
              </a:spcAft>
              <a:defRPr sz="1400" kern="1200">
                <a:solidFill>
                  <a:srgbClr val="000000"/>
                </a:solidFill>
                <a:latin typeface="+mn-lt"/>
                <a:ea typeface="+mn-ea"/>
                <a:cs typeface="+mn-cs"/>
              </a:defRPr>
            </a:lvl1pPr>
            <a:lvl2pPr marL="784225" indent="-244475" algn="l" rtl="0" eaLnBrk="1" fontAlgn="base" hangingPunct="1">
              <a:spcBef>
                <a:spcPct val="20000"/>
              </a:spcBef>
              <a:spcAft>
                <a:spcPct val="0"/>
              </a:spcAft>
              <a:buFont typeface="Arial" panose="020B0604020202020204" pitchFamily="34" charset="0"/>
              <a:buChar char="–"/>
              <a:defRPr sz="1400" kern="1200">
                <a:solidFill>
                  <a:srgbClr val="000000"/>
                </a:solidFill>
                <a:latin typeface="+mn-lt"/>
                <a:ea typeface="+mn-ea"/>
                <a:cs typeface="+mn-cs"/>
              </a:defRPr>
            </a:lvl2pPr>
            <a:lvl3pPr marL="1192213" indent="-228600" algn="l" rtl="0" eaLnBrk="1" fontAlgn="base" hangingPunct="1">
              <a:spcBef>
                <a:spcPct val="20000"/>
              </a:spcBef>
              <a:spcAft>
                <a:spcPct val="0"/>
              </a:spcAft>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1600" dirty="0">
                <a:solidFill>
                  <a:schemeClr val="tx1">
                    <a:lumMod val="65000"/>
                    <a:lumOff val="35000"/>
                  </a:schemeClr>
                </a:solidFill>
              </a:rPr>
              <a:t>Source of most materials: </a:t>
            </a:r>
          </a:p>
          <a:p>
            <a:pPr marL="0" indent="0"/>
            <a:r>
              <a:rPr lang="en-US" sz="1600" dirty="0">
                <a:solidFill>
                  <a:schemeClr val="tx1">
                    <a:lumMod val="65000"/>
                    <a:lumOff val="35000"/>
                  </a:schemeClr>
                </a:solidFill>
              </a:rPr>
              <a:t>Xiwei Xu, Ingo Weber, and Mark Staples. </a:t>
            </a:r>
            <a:r>
              <a:rPr lang="en-US" sz="1600" i="1" dirty="0">
                <a:solidFill>
                  <a:schemeClr val="tx1">
                    <a:lumMod val="65000"/>
                    <a:lumOff val="35000"/>
                  </a:schemeClr>
                </a:solidFill>
              </a:rPr>
              <a:t>Architecture for Blockchain Applications</a:t>
            </a:r>
            <a:r>
              <a:rPr lang="en-US" sz="1600" dirty="0">
                <a:solidFill>
                  <a:schemeClr val="tx1">
                    <a:lumMod val="65000"/>
                    <a:lumOff val="35000"/>
                  </a:schemeClr>
                </a:solidFill>
              </a:rPr>
              <a:t>. Springer, 2019</a:t>
            </a:r>
            <a:endParaRPr lang="en-US" altLang="de-DE" sz="1600" noProof="0" dirty="0">
              <a:solidFill>
                <a:schemeClr val="tx1">
                  <a:lumMod val="65000"/>
                  <a:lumOff val="35000"/>
                </a:schemeClr>
              </a:solidFill>
            </a:endParaRPr>
          </a:p>
        </p:txBody>
      </p:sp>
    </p:spTree>
    <p:extLst>
      <p:ext uri="{BB962C8B-B14F-4D97-AF65-F5344CB8AC3E}">
        <p14:creationId xmlns:p14="http://schemas.microsoft.com/office/powerpoint/2010/main" val="1957215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ISO/IEC 25010:2011 Quality Model</a:t>
            </a:r>
          </a:p>
        </p:txBody>
      </p:sp>
      <p:sp>
        <p:nvSpPr>
          <p:cNvPr id="4" name="Inhaltsplatzhalter 3">
            <a:extLst>
              <a:ext uri="{FF2B5EF4-FFF2-40B4-BE49-F238E27FC236}">
                <a16:creationId xmlns:a16="http://schemas.microsoft.com/office/drawing/2014/main" id="{69E4C924-3B90-4893-B983-84C185C32800}"/>
              </a:ext>
            </a:extLst>
          </p:cNvPr>
          <p:cNvSpPr>
            <a:spLocks noGrp="1"/>
          </p:cNvSpPr>
          <p:nvPr>
            <p:ph idx="1"/>
          </p:nvPr>
        </p:nvSpPr>
        <p:spPr/>
        <p:txBody>
          <a:bodyPr/>
          <a:lstStyle/>
          <a:p>
            <a:endParaRPr lang="en-US"/>
          </a:p>
        </p:txBody>
      </p:sp>
      <p:sp>
        <p:nvSpPr>
          <p:cNvPr id="6" name="Foliennummernplatzhalter 5">
            <a:extLst>
              <a:ext uri="{FF2B5EF4-FFF2-40B4-BE49-F238E27FC236}">
                <a16:creationId xmlns:a16="http://schemas.microsoft.com/office/drawing/2014/main" id="{C3A5E3B9-EE00-4F75-8887-0BB8513F3A73}"/>
              </a:ext>
            </a:extLst>
          </p:cNvPr>
          <p:cNvSpPr>
            <a:spLocks noGrp="1"/>
          </p:cNvSpPr>
          <p:nvPr>
            <p:ph type="sldNum" sz="quarter" idx="4"/>
          </p:nvPr>
        </p:nvSpPr>
        <p:spPr/>
        <p:txBody>
          <a:bodyPr/>
          <a:lstStyle/>
          <a:p>
            <a:fld id="{97F98C0B-273E-428A-ABCF-EBED2BA25188}" type="slidenum">
              <a:rPr lang="en-US" smtClean="0"/>
              <a:t>6</a:t>
            </a:fld>
            <a:endParaRPr lang="en-US"/>
          </a:p>
        </p:txBody>
      </p:sp>
      <p:graphicFrame>
        <p:nvGraphicFramePr>
          <p:cNvPr id="12" name="Diagram 11"/>
          <p:cNvGraphicFramePr/>
          <p:nvPr/>
        </p:nvGraphicFramePr>
        <p:xfrm>
          <a:off x="260792" y="1097304"/>
          <a:ext cx="8712968" cy="3760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47999" y="4471372"/>
            <a:ext cx="6496119" cy="740587"/>
          </a:xfrm>
          <a:prstGeom prst="rect">
            <a:avLst/>
          </a:prstGeom>
          <a:noFill/>
        </p:spPr>
        <p:txBody>
          <a:bodyPr wrap="square" rtlCol="0">
            <a:spAutoFit/>
          </a:bodyPr>
          <a:lstStyle/>
          <a:p>
            <a:r>
              <a:rPr lang="en-US" b="1" dirty="0"/>
              <a:t>Typical situation: 100s of options to achieve functionality, </a:t>
            </a:r>
            <a:br>
              <a:rPr lang="en-US" b="1" dirty="0"/>
            </a:br>
            <a:r>
              <a:rPr lang="en-US" b="1" dirty="0"/>
              <a:t>but with different non-functional properties (NFPs)</a:t>
            </a:r>
          </a:p>
          <a:p>
            <a:r>
              <a:rPr lang="en-US" b="1" dirty="0"/>
              <a:t>Trade-off Analysis; colors: relative strengths and weaknesses of blockchain</a:t>
            </a:r>
          </a:p>
        </p:txBody>
      </p:sp>
    </p:spTree>
    <p:extLst>
      <p:ext uri="{BB962C8B-B14F-4D97-AF65-F5344CB8AC3E}">
        <p14:creationId xmlns:p14="http://schemas.microsoft.com/office/powerpoint/2010/main" val="78261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1-14 at 10.20.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526" y="1737555"/>
            <a:ext cx="7273674" cy="3497990"/>
          </a:xfrm>
          <a:prstGeom prst="rect">
            <a:avLst/>
          </a:prstGeom>
        </p:spPr>
      </p:pic>
      <p:sp>
        <p:nvSpPr>
          <p:cNvPr id="6" name="Rectangle 5"/>
          <p:cNvSpPr/>
          <p:nvPr/>
        </p:nvSpPr>
        <p:spPr>
          <a:xfrm>
            <a:off x="1109678" y="1365934"/>
            <a:ext cx="1143984" cy="195223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Example Software Architecture from AWS</a:t>
            </a:r>
          </a:p>
        </p:txBody>
      </p:sp>
      <p:sp>
        <p:nvSpPr>
          <p:cNvPr id="4" name="Foliennummernplatzhalter 3">
            <a:extLst>
              <a:ext uri="{FF2B5EF4-FFF2-40B4-BE49-F238E27FC236}">
                <a16:creationId xmlns:a16="http://schemas.microsoft.com/office/drawing/2014/main" id="{104A4CE3-B001-43DA-8414-3D4B64C5618E}"/>
              </a:ext>
            </a:extLst>
          </p:cNvPr>
          <p:cNvSpPr>
            <a:spLocks noGrp="1"/>
          </p:cNvSpPr>
          <p:nvPr>
            <p:ph type="sldNum" sz="quarter" idx="4"/>
          </p:nvPr>
        </p:nvSpPr>
        <p:spPr/>
        <p:txBody>
          <a:bodyPr/>
          <a:lstStyle/>
          <a:p>
            <a:fld id="{97F98C0B-273E-428A-ABCF-EBED2BA25188}" type="slidenum">
              <a:rPr lang="en-US" smtClean="0"/>
              <a:t>7</a:t>
            </a:fld>
            <a:endParaRPr lang="en-US"/>
          </a:p>
        </p:txBody>
      </p:sp>
    </p:spTree>
    <p:extLst>
      <p:ext uri="{BB962C8B-B14F-4D97-AF65-F5344CB8AC3E}">
        <p14:creationId xmlns:p14="http://schemas.microsoft.com/office/powerpoint/2010/main" val="412189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09678" y="1365934"/>
            <a:ext cx="1143984" cy="195223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Software Architecture’s Elements</a:t>
            </a:r>
          </a:p>
        </p:txBody>
      </p:sp>
      <p:sp>
        <p:nvSpPr>
          <p:cNvPr id="3" name="Content Placeholder 2"/>
          <p:cNvSpPr>
            <a:spLocks noGrp="1"/>
          </p:cNvSpPr>
          <p:nvPr>
            <p:ph idx="1"/>
          </p:nvPr>
        </p:nvSpPr>
        <p:spPr>
          <a:xfrm>
            <a:off x="648000" y="1223999"/>
            <a:ext cx="7920000" cy="3845917"/>
          </a:xfrm>
        </p:spPr>
        <p:txBody>
          <a:bodyPr/>
          <a:lstStyle/>
          <a:p>
            <a:r>
              <a:rPr lang="en-US" dirty="0"/>
              <a:t>A software system’s architecture typically is not a uniform monolith</a:t>
            </a:r>
          </a:p>
          <a:p>
            <a:r>
              <a:rPr lang="en-US" dirty="0"/>
              <a:t>One split: </a:t>
            </a:r>
          </a:p>
          <a:p>
            <a:pPr lvl="1"/>
            <a:r>
              <a:rPr lang="en-US" dirty="0"/>
              <a:t>Component, </a:t>
            </a:r>
          </a:p>
          <a:p>
            <a:pPr lvl="1"/>
            <a:r>
              <a:rPr lang="en-US" dirty="0"/>
              <a:t>Connector, and </a:t>
            </a:r>
          </a:p>
          <a:p>
            <a:pPr lvl="1"/>
            <a:r>
              <a:rPr lang="en-US" dirty="0"/>
              <a:t>Configuration</a:t>
            </a:r>
          </a:p>
        </p:txBody>
      </p:sp>
      <p:sp>
        <p:nvSpPr>
          <p:cNvPr id="4" name="Foliennummernplatzhalter 3">
            <a:extLst>
              <a:ext uri="{FF2B5EF4-FFF2-40B4-BE49-F238E27FC236}">
                <a16:creationId xmlns:a16="http://schemas.microsoft.com/office/drawing/2014/main" id="{104A4CE3-B001-43DA-8414-3D4B64C5618E}"/>
              </a:ext>
            </a:extLst>
          </p:cNvPr>
          <p:cNvSpPr>
            <a:spLocks noGrp="1"/>
          </p:cNvSpPr>
          <p:nvPr>
            <p:ph type="sldNum" sz="quarter" idx="4"/>
          </p:nvPr>
        </p:nvSpPr>
        <p:spPr/>
        <p:txBody>
          <a:bodyPr/>
          <a:lstStyle/>
          <a:p>
            <a:fld id="{97F98C0B-273E-428A-ABCF-EBED2BA25188}" type="slidenum">
              <a:rPr lang="en-US" smtClean="0"/>
              <a:t>8</a:t>
            </a:fld>
            <a:endParaRPr lang="en-US"/>
          </a:p>
        </p:txBody>
      </p:sp>
    </p:spTree>
    <p:extLst>
      <p:ext uri="{BB962C8B-B14F-4D97-AF65-F5344CB8AC3E}">
        <p14:creationId xmlns:p14="http://schemas.microsoft.com/office/powerpoint/2010/main" val="406945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Software Component</a:t>
            </a:r>
          </a:p>
        </p:txBody>
      </p:sp>
      <p:sp>
        <p:nvSpPr>
          <p:cNvPr id="26625" name="Content Placeholder 1"/>
          <p:cNvSpPr>
            <a:spLocks noGrp="1"/>
          </p:cNvSpPr>
          <p:nvPr>
            <p:ph idx="1"/>
          </p:nvPr>
        </p:nvSpPr>
        <p:spPr/>
        <p:txBody>
          <a:bodyPr>
            <a:noAutofit/>
          </a:bodyPr>
          <a:lstStyle/>
          <a:p>
            <a:r>
              <a:rPr lang="en-AU" dirty="0"/>
              <a:t>Software components are the fundamental building blocks for software architecture</a:t>
            </a:r>
          </a:p>
          <a:p>
            <a:endParaRPr lang="en-AU" dirty="0"/>
          </a:p>
          <a:p>
            <a:r>
              <a:rPr lang="en-AU" dirty="0"/>
              <a:t>A software component is an architectural entity that:</a:t>
            </a:r>
          </a:p>
          <a:p>
            <a:pPr lvl="1"/>
            <a:r>
              <a:rPr lang="en-AU" dirty="0"/>
              <a:t>Encapsulates a subset of the system’s functionality and/or data</a:t>
            </a:r>
          </a:p>
          <a:p>
            <a:pPr lvl="1"/>
            <a:r>
              <a:rPr lang="en-AU" dirty="0"/>
              <a:t>Restricts access to that subset via an explicitly defined interface</a:t>
            </a:r>
          </a:p>
          <a:p>
            <a:pPr lvl="1"/>
            <a:r>
              <a:rPr lang="en-AU" dirty="0"/>
              <a:t>Has explicitly defined dependencies on its required execution context</a:t>
            </a:r>
          </a:p>
          <a:p>
            <a:pPr lvl="1"/>
            <a:endParaRPr lang="en-AU" dirty="0"/>
          </a:p>
          <a:p>
            <a:r>
              <a:rPr lang="en-AU" dirty="0"/>
              <a:t>Components typically provide application-specific services</a:t>
            </a:r>
          </a:p>
        </p:txBody>
      </p:sp>
      <p:sp>
        <p:nvSpPr>
          <p:cNvPr id="4" name="Foliennummernplatzhalter 3">
            <a:extLst>
              <a:ext uri="{FF2B5EF4-FFF2-40B4-BE49-F238E27FC236}">
                <a16:creationId xmlns:a16="http://schemas.microsoft.com/office/drawing/2014/main" id="{34257DA9-259C-4EB9-AC90-67CC111F29F5}"/>
              </a:ext>
            </a:extLst>
          </p:cNvPr>
          <p:cNvSpPr>
            <a:spLocks noGrp="1"/>
          </p:cNvSpPr>
          <p:nvPr>
            <p:ph type="sldNum" sz="quarter" idx="4"/>
          </p:nvPr>
        </p:nvSpPr>
        <p:spPr/>
        <p:txBody>
          <a:bodyPr/>
          <a:lstStyle/>
          <a:p>
            <a:fld id="{97F98C0B-273E-428A-ABCF-EBED2BA25188}" type="slidenum">
              <a:rPr lang="en-US" smtClean="0"/>
              <a:t>9</a:t>
            </a:fld>
            <a:endParaRPr lang="en-US"/>
          </a:p>
        </p:txBody>
      </p:sp>
    </p:spTree>
    <p:extLst>
      <p:ext uri="{BB962C8B-B14F-4D97-AF65-F5344CB8AC3E}">
        <p14:creationId xmlns:p14="http://schemas.microsoft.com/office/powerpoint/2010/main" val="3902488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aMkvLq5LE6J6OdVhrKBNw"/>
</p:tagLst>
</file>

<file path=ppt/tags/tag6.xml><?xml version="1.0" encoding="utf-8"?>
<p:tagLst xmlns:a="http://schemas.openxmlformats.org/drawingml/2006/main" xmlns:r="http://schemas.openxmlformats.org/officeDocument/2006/relationships" xmlns:p="http://schemas.openxmlformats.org/presentationml/2006/main">
  <p:tag name="TIMING" val="|0.4"/>
</p:tagLst>
</file>

<file path=ppt/theme/theme1.xml><?xml version="1.0" encoding="utf-8"?>
<a:theme xmlns:a="http://schemas.openxmlformats.org/drawingml/2006/main" name="Technische Universität Berlin | PowerPoint Master">
  <a:themeElements>
    <a:clrScheme name="Benutzerdefiniert 1">
      <a:dk1>
        <a:srgbClr val="000000"/>
      </a:dk1>
      <a:lt1>
        <a:srgbClr val="FFFFFF"/>
      </a:lt1>
      <a:dk2>
        <a:srgbClr val="C50E1F"/>
      </a:dk2>
      <a:lt2>
        <a:srgbClr val="B2B2B2"/>
      </a:lt2>
      <a:accent1>
        <a:srgbClr val="717171"/>
      </a:accent1>
      <a:accent2>
        <a:srgbClr val="177191"/>
      </a:accent2>
      <a:accent3>
        <a:srgbClr val="FFFFFF"/>
      </a:accent3>
      <a:accent4>
        <a:srgbClr val="000000"/>
      </a:accent4>
      <a:accent5>
        <a:srgbClr val="BBBBBB"/>
      </a:accent5>
      <a:accent6>
        <a:srgbClr val="146683"/>
      </a:accent6>
      <a:hlink>
        <a:srgbClr val="0070C0"/>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Data61 PowerPoint Widescreen</Template>
  <TotalTime>0</TotalTime>
  <Words>5258</Words>
  <Application>Microsoft Office PowerPoint</Application>
  <PresentationFormat>On-screen Show (16:10)</PresentationFormat>
  <Paragraphs>729</Paragraphs>
  <Slides>55</Slides>
  <Notes>38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等线</vt:lpstr>
      <vt:lpstr>ＭＳ Ｐゴシック</vt:lpstr>
      <vt:lpstr>Arial</vt:lpstr>
      <vt:lpstr>Calibri</vt:lpstr>
      <vt:lpstr>Mangal</vt:lpstr>
      <vt:lpstr>TheSansB W3 Light</vt:lpstr>
      <vt:lpstr>Wingdings</vt:lpstr>
      <vt:lpstr>Technische Universität Berlin | PowerPoint Master</vt:lpstr>
      <vt:lpstr>Blockchain in Software Architecture</vt:lpstr>
      <vt:lpstr>What will you learn today?</vt:lpstr>
      <vt:lpstr>Software Architecture Basics</vt:lpstr>
      <vt:lpstr>Becoming a Software Architect ;-)</vt:lpstr>
      <vt:lpstr>What is Software Architecture</vt:lpstr>
      <vt:lpstr>ISO/IEC 25010:2011 Quality Model</vt:lpstr>
      <vt:lpstr>Example Software Architecture from AWS</vt:lpstr>
      <vt:lpstr>Software Architecture’s Elements</vt:lpstr>
      <vt:lpstr>Software Component</vt:lpstr>
      <vt:lpstr>Software Connectors</vt:lpstr>
      <vt:lpstr>Example Software Connectors</vt:lpstr>
      <vt:lpstr>Non-Functional Properties</vt:lpstr>
      <vt:lpstr>For Example…</vt:lpstr>
      <vt:lpstr>AWS Fault Tolerance and High Availability</vt:lpstr>
      <vt:lpstr>Student Task</vt:lpstr>
      <vt:lpstr>Blockchain in Software Architecture </vt:lpstr>
      <vt:lpstr>Blockchain in Larger Software System</vt:lpstr>
      <vt:lpstr>Benefits of Architecture for Blockchain applications</vt:lpstr>
      <vt:lpstr>Blockchain as a Software Component</vt:lpstr>
      <vt:lpstr>Functions blockchain can provide in an application architecture</vt:lpstr>
      <vt:lpstr>Recap: Properties of Blockchain</vt:lpstr>
      <vt:lpstr>Functionality of Blockchain  Data Storage Computation Communication Asset Management </vt:lpstr>
      <vt:lpstr>Blockchain Functionality</vt:lpstr>
      <vt:lpstr>Blockchain as Storage Element</vt:lpstr>
      <vt:lpstr>Blockchain as Storage Element</vt:lpstr>
      <vt:lpstr>Representation of Crypto-currency Holdings</vt:lpstr>
      <vt:lpstr>Storing Arbitrary Data on Blockchain</vt:lpstr>
      <vt:lpstr>Comparison with Other Data Storage</vt:lpstr>
      <vt:lpstr>Blockchain vs. Shared DB: Operations</vt:lpstr>
      <vt:lpstr>Blockchain vs. Shared DB: Consensus</vt:lpstr>
      <vt:lpstr>Blockchain vs. Shared DB: Replication</vt:lpstr>
      <vt:lpstr>Blockchain vs. Shared DB: Consistency</vt:lpstr>
      <vt:lpstr>Blockchain vs. Cloud </vt:lpstr>
      <vt:lpstr>Blockchain vs. Peer-to-Peer Data Storage </vt:lpstr>
      <vt:lpstr>Blockchain vs. Replicated State Machines</vt:lpstr>
      <vt:lpstr>Functionality of Blockchain  Data Storage Computation Communication Asset Management </vt:lpstr>
      <vt:lpstr>Blockchain Functionality</vt:lpstr>
      <vt:lpstr>Student Task</vt:lpstr>
      <vt:lpstr>Data and Computational Platform</vt:lpstr>
      <vt:lpstr>Limited Computational Power of 1st Generation Blockchains</vt:lpstr>
      <vt:lpstr>Turing-complete Programming of 2nd Generation Blockchains</vt:lpstr>
      <vt:lpstr>Functionality of Blockchain  Data Storage Computation Communication Asset Management </vt:lpstr>
      <vt:lpstr>Blockchain Functionality</vt:lpstr>
      <vt:lpstr>Data Communication</vt:lpstr>
      <vt:lpstr>Computation Communication 1/2</vt:lpstr>
      <vt:lpstr>Computation Communication 2/2</vt:lpstr>
      <vt:lpstr>Student Task</vt:lpstr>
      <vt:lpstr>Functionality of Blockchain  Data Storage Computation Communication Asset Management </vt:lpstr>
      <vt:lpstr>Blockchain Functionality</vt:lpstr>
      <vt:lpstr>Asset Management and Control Mechanism</vt:lpstr>
      <vt:lpstr>Asset Management and Control Mechanism</vt:lpstr>
      <vt:lpstr>Asset Management and Control Mechanism</vt:lpstr>
      <vt:lpstr>Outlook: where are we in the course</vt:lpstr>
      <vt:lpstr>Summary</vt:lpstr>
      <vt:lpstr>Blockchain in Software Architecture</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Ingo Weber</dc:creator>
  <cp:lastModifiedBy>Ingo Weber</cp:lastModifiedBy>
  <cp:revision>984</cp:revision>
  <dcterms:created xsi:type="dcterms:W3CDTF">2018-09-03T00:08:13Z</dcterms:created>
  <dcterms:modified xsi:type="dcterms:W3CDTF">2021-08-12T09:12:16Z</dcterms:modified>
</cp:coreProperties>
</file>